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57"/>
  </p:notesMasterIdLst>
  <p:sldIdLst>
    <p:sldId id="257" r:id="rId2"/>
    <p:sldId id="258" r:id="rId3"/>
    <p:sldId id="436" r:id="rId4"/>
    <p:sldId id="437" r:id="rId5"/>
    <p:sldId id="447" r:id="rId6"/>
    <p:sldId id="448" r:id="rId7"/>
    <p:sldId id="449" r:id="rId8"/>
    <p:sldId id="260" r:id="rId9"/>
    <p:sldId id="261" r:id="rId10"/>
    <p:sldId id="256" r:id="rId11"/>
    <p:sldId id="438" r:id="rId12"/>
    <p:sldId id="271" r:id="rId13"/>
    <p:sldId id="259" r:id="rId14"/>
    <p:sldId id="337" r:id="rId15"/>
    <p:sldId id="306" r:id="rId16"/>
    <p:sldId id="263" r:id="rId17"/>
    <p:sldId id="308" r:id="rId18"/>
    <p:sldId id="309" r:id="rId19"/>
    <p:sldId id="310" r:id="rId20"/>
    <p:sldId id="270" r:id="rId21"/>
    <p:sldId id="267" r:id="rId22"/>
    <p:sldId id="311" r:id="rId23"/>
    <p:sldId id="312" r:id="rId24"/>
    <p:sldId id="313" r:id="rId25"/>
    <p:sldId id="314" r:id="rId26"/>
    <p:sldId id="319" r:id="rId27"/>
    <p:sldId id="316" r:id="rId28"/>
    <p:sldId id="317" r:id="rId29"/>
    <p:sldId id="320" r:id="rId30"/>
    <p:sldId id="330" r:id="rId31"/>
    <p:sldId id="331" r:id="rId32"/>
    <p:sldId id="332" r:id="rId33"/>
    <p:sldId id="334" r:id="rId34"/>
    <p:sldId id="335" r:id="rId35"/>
    <p:sldId id="333" r:id="rId36"/>
    <p:sldId id="336" r:id="rId37"/>
    <p:sldId id="272" r:id="rId38"/>
    <p:sldId id="323" r:id="rId39"/>
    <p:sldId id="325" r:id="rId40"/>
    <p:sldId id="326" r:id="rId41"/>
    <p:sldId id="329" r:id="rId42"/>
    <p:sldId id="339" r:id="rId43"/>
    <p:sldId id="338" r:id="rId44"/>
    <p:sldId id="340" r:id="rId45"/>
    <p:sldId id="341" r:id="rId46"/>
    <p:sldId id="342" r:id="rId47"/>
    <p:sldId id="439" r:id="rId48"/>
    <p:sldId id="440" r:id="rId49"/>
    <p:sldId id="441" r:id="rId50"/>
    <p:sldId id="442" r:id="rId51"/>
    <p:sldId id="443" r:id="rId52"/>
    <p:sldId id="444" r:id="rId53"/>
    <p:sldId id="445" r:id="rId54"/>
    <p:sldId id="446" r:id="rId55"/>
    <p:sldId id="349" r:id="rId56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43494B-F1D3-4CD7-BDC5-DB5E42221526}" v="138" dt="2023-03-02T22:23:38.9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4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형원" userId="9177c702-8b89-4be4-a456-962f1ff8ae28" providerId="ADAL" clId="{AB43494B-F1D3-4CD7-BDC5-DB5E42221526}"/>
    <pc:docChg chg="undo custSel addSld delSld modSld">
      <pc:chgData name="이형원" userId="9177c702-8b89-4be4-a456-962f1ff8ae28" providerId="ADAL" clId="{AB43494B-F1D3-4CD7-BDC5-DB5E42221526}" dt="2023-03-02T22:28:01.641" v="1572" actId="22"/>
      <pc:docMkLst>
        <pc:docMk/>
      </pc:docMkLst>
      <pc:sldChg chg="addSp delSp modSp add mod setBg">
        <pc:chgData name="이형원" userId="9177c702-8b89-4be4-a456-962f1ff8ae28" providerId="ADAL" clId="{AB43494B-F1D3-4CD7-BDC5-DB5E42221526}" dt="2023-03-02T22:00:14.877" v="1317" actId="14100"/>
        <pc:sldMkLst>
          <pc:docMk/>
          <pc:sldMk cId="635848095" sldId="256"/>
        </pc:sldMkLst>
        <pc:spChg chg="mod">
          <ac:chgData name="이형원" userId="9177c702-8b89-4be4-a456-962f1ff8ae28" providerId="ADAL" clId="{AB43494B-F1D3-4CD7-BDC5-DB5E42221526}" dt="2023-03-02T22:00:14.877" v="1317" actId="14100"/>
          <ac:spMkLst>
            <pc:docMk/>
            <pc:sldMk cId="635848095" sldId="25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0:11.387" v="1316" actId="14100"/>
          <ac:spMkLst>
            <pc:docMk/>
            <pc:sldMk cId="635848095" sldId="25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4" creationId="{C18C8126-5C87-2E28-FB67-55B035A2044A}"/>
          </ac:spMkLst>
        </pc:spChg>
        <pc:spChg chg="mo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5" creationId="{1ABE0644-75ED-9A26-0DBA-FB870DF08758}"/>
          </ac:spMkLst>
        </pc:spChg>
        <pc:spChg chg="mo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6" creationId="{A8F4156D-1FB4-3950-B644-2DF2C4C73DF4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1" creationId="{3677BAFB-3BD3-41BB-9107-FAE224AE21C4}"/>
          </ac:spMkLst>
        </pc:spChg>
        <pc:spChg chg="add del">
          <ac:chgData name="이형원" userId="9177c702-8b89-4be4-a456-962f1ff8ae28" providerId="ADAL" clId="{AB43494B-F1D3-4CD7-BDC5-DB5E42221526}" dt="2023-03-02T21:59:36.815" v="1306" actId="26606"/>
          <ac:spMkLst>
            <pc:docMk/>
            <pc:sldMk cId="635848095" sldId="256"/>
            <ac:spMk id="12" creationId="{C1DD1A8A-57D5-4A81-AD04-532B043C5611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3" creationId="{E6823A9B-C188-42D4-847C-3AD928DB145C}"/>
          </ac:spMkLst>
        </pc:spChg>
        <pc:spChg chg="add del">
          <ac:chgData name="이형원" userId="9177c702-8b89-4be4-a456-962f1ff8ae28" providerId="ADAL" clId="{AB43494B-F1D3-4CD7-BDC5-DB5E42221526}" dt="2023-03-02T21:59:36.815" v="1306" actId="26606"/>
          <ac:spMkLst>
            <pc:docMk/>
            <pc:sldMk cId="635848095" sldId="256"/>
            <ac:spMk id="14" creationId="{007891EC-4501-44ED-A8C8-B11B6DB767AB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5" creationId="{34B557F3-1A0C-4749-A6DB-EAC082DF390B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16" creationId="{AF2F604E-43BE-4DC3-B983-E071523364F8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7" creationId="{55D55AA6-3751-494F-868A-DCEDC5CE82BF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18" creationId="{08C9B587-E65E-4B52-B37C-ABEBB6E87928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9" creationId="{4D4C00DC-4DC6-4CD2-9E31-F17E6CEBC5A6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1" creationId="{D82AB1B2-7970-42CF-8BF5-567C69E9FFFB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7" creationId="{C10FB9CA-E7FA-462C-B537-F1224ED1ACF4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9" creationId="{D8469AE7-A75B-4F37-850B-EF5974ABED2C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2" creationId="{577D6B2E-37A3-429E-A37C-F30ED6487282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3" creationId="{5CEAD642-85CF-4750-8432-7C80C901F001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4" creationId="{FA33EEAE-15D5-4119-8C1E-89D943F911EF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5" creationId="{730D8B3B-9B80-4025-B934-26DC7D7CD231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6" creationId="{1064D5D5-227B-4F66-9AEA-46F570E793BD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7" creationId="{646B67A4-D328-4747-A82B-65E84FA46368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8" creationId="{B5A1B09C-1565-46F8-B70F-621C5EB48A09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9" creationId="{8C516CC8-80AC-446C-A56E-9F54B7210402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1" creationId="{A017E2F9-032A-4CAE-A2E4-7465A67B7A03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2" creationId="{036EB2E8-1BD0-492D-BF5A-CE0184DA769D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3" creationId="{5316ED32-D562-46FD-A6C1-B0FBF4EF62B6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215" creationId="{E91DC736-0EF8-4F87-9146-EBF1D2EE4D3D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217" creationId="{097CD68E-23E3-4007-8847-CD0944C4F7BE}"/>
          </ac:spMkLst>
        </pc:spChg>
        <pc:grpChg chg="add del">
          <ac:chgData name="이형원" userId="9177c702-8b89-4be4-a456-962f1ff8ae28" providerId="ADAL" clId="{AB43494B-F1D3-4CD7-BDC5-DB5E42221526}" dt="2023-03-02T21:59:37.864" v="1308" actId="26606"/>
          <ac:grpSpMkLst>
            <pc:docMk/>
            <pc:sldMk cId="635848095" sldId="256"/>
            <ac:grpSpMk id="23" creationId="{66FB5A75-BDE2-4F12-A95B-C48788A7685C}"/>
          </ac:grpSpMkLst>
        </pc:grpChg>
        <pc:grpChg chg="add del">
          <ac:chgData name="이형원" userId="9177c702-8b89-4be4-a456-962f1ff8ae28" providerId="ADAL" clId="{AB43494B-F1D3-4CD7-BDC5-DB5E42221526}" dt="2023-03-02T21:59:37.864" v="1308" actId="26606"/>
          <ac:grpSpMkLst>
            <pc:docMk/>
            <pc:sldMk cId="635848095" sldId="256"/>
            <ac:grpSpMk id="31" creationId="{63301095-70B2-49AA-8DA9-A35629AD621C}"/>
          </ac:grpSpMkLst>
        </pc:grpChg>
        <pc:picChg chg="add del">
          <ac:chgData name="이형원" userId="9177c702-8b89-4be4-a456-962f1ff8ae28" providerId="ADAL" clId="{AB43494B-F1D3-4CD7-BDC5-DB5E42221526}" dt="2023-03-02T21:59:36.815" v="1306" actId="26606"/>
          <ac:picMkLst>
            <pc:docMk/>
            <pc:sldMk cId="635848095" sldId="256"/>
            <ac:picMk id="8" creationId="{E94D6F59-C083-20EB-435B-904E609E4A5A}"/>
          </ac:picMkLst>
        </pc:picChg>
        <pc:picChg chg="add">
          <ac:chgData name="이형원" userId="9177c702-8b89-4be4-a456-962f1ff8ae28" providerId="ADAL" clId="{AB43494B-F1D3-4CD7-BDC5-DB5E42221526}" dt="2023-03-02T21:59:51.621" v="1313" actId="26606"/>
          <ac:picMkLst>
            <pc:docMk/>
            <pc:sldMk cId="635848095" sldId="256"/>
            <ac:picMk id="216" creationId="{0D4DFD63-0FB1-B661-1E27-A34AC4F4D8E7}"/>
          </ac:picMkLst>
        </pc:picChg>
      </pc:sldChg>
      <pc:sldChg chg="addSp delSp modSp mod setBg setClrOvrMap">
        <pc:chgData name="이형원" userId="9177c702-8b89-4be4-a456-962f1ff8ae28" providerId="ADAL" clId="{AB43494B-F1D3-4CD7-BDC5-DB5E42221526}" dt="2023-03-02T21:57:43.748" v="1296" actId="14100"/>
        <pc:sldMkLst>
          <pc:docMk/>
          <pc:sldMk cId="377072450" sldId="257"/>
        </pc:sldMkLst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4" creationId="{97A50F8C-9100-43EB-BF85-E66134E95854}"/>
          </ac:spMkLst>
        </pc:spChg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5" creationId="{9B8C5D4E-FC1F-6E9F-F0FE-51700B4A45CB}"/>
          </ac:spMkLst>
        </pc:spChg>
        <pc:spChg chg="mod">
          <ac:chgData name="이형원" userId="9177c702-8b89-4be4-a456-962f1ff8ae28" providerId="ADAL" clId="{AB43494B-F1D3-4CD7-BDC5-DB5E42221526}" dt="2023-03-02T21:57:43.748" v="1296" actId="14100"/>
          <ac:spMkLst>
            <pc:docMk/>
            <pc:sldMk cId="377072450" sldId="257"/>
            <ac:spMk id="6" creationId="{8CD6F286-DBF5-B41B-54C1-C1E6AD3ADC4E}"/>
          </ac:spMkLst>
        </pc:spChg>
        <pc:spChg chg="add del">
          <ac:chgData name="이형원" userId="9177c702-8b89-4be4-a456-962f1ff8ae28" providerId="ADAL" clId="{AB43494B-F1D3-4CD7-BDC5-DB5E42221526}" dt="2023-03-02T21:57:33.603" v="1294" actId="26606"/>
          <ac:spMkLst>
            <pc:docMk/>
            <pc:sldMk cId="377072450" sldId="257"/>
            <ac:spMk id="12" creationId="{E49CC64F-7275-4E33-961B-0C5CDC439875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4" creationId="{AB58EF07-17C2-48CF-ABB0-EEF1F17CB8F0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5" creationId="{0671A8AE-40A1-4631-A6B8-581AFF065482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6" creationId="{AF2F604E-43BE-4DC3-B983-E071523364F8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8" creationId="{08C9B587-E65E-4B52-B37C-ABEBB6E87928}"/>
          </ac:spMkLst>
        </pc:spChg>
        <pc:picChg chg="add del">
          <ac:chgData name="이형원" userId="9177c702-8b89-4be4-a456-962f1ff8ae28" providerId="ADAL" clId="{AB43494B-F1D3-4CD7-BDC5-DB5E42221526}" dt="2023-03-02T21:57:33.603" v="1294" actId="26606"/>
          <ac:picMkLst>
            <pc:docMk/>
            <pc:sldMk cId="377072450" sldId="257"/>
            <ac:picMk id="8" creationId="{39F94127-F479-3D17-8547-F1CEC82652DD}"/>
          </ac:picMkLst>
        </pc:picChg>
        <pc:picChg chg="add">
          <ac:chgData name="이형원" userId="9177c702-8b89-4be4-a456-962f1ff8ae28" providerId="ADAL" clId="{AB43494B-F1D3-4CD7-BDC5-DB5E42221526}" dt="2023-03-02T21:57:33.622" v="1295" actId="26606"/>
          <ac:picMkLst>
            <pc:docMk/>
            <pc:sldMk cId="377072450" sldId="257"/>
            <ac:picMk id="17" creationId="{6EAAF546-9409-6569-9F77-E707F89D61C4}"/>
          </ac:picMkLst>
        </pc:picChg>
      </pc:sldChg>
      <pc:sldChg chg="addSp delSp modSp mod">
        <pc:chgData name="이형원" userId="9177c702-8b89-4be4-a456-962f1ff8ae28" providerId="ADAL" clId="{AB43494B-F1D3-4CD7-BDC5-DB5E42221526}" dt="2023-03-02T22:17:37.005" v="1490" actId="1076"/>
        <pc:sldMkLst>
          <pc:docMk/>
          <pc:sldMk cId="2637131217" sldId="258"/>
        </pc:sldMkLst>
        <pc:spChg chg="mod">
          <ac:chgData name="이형원" userId="9177c702-8b89-4be4-a456-962f1ff8ae28" providerId="ADAL" clId="{AB43494B-F1D3-4CD7-BDC5-DB5E42221526}" dt="2023-03-02T20:31:54.343" v="12"/>
          <ac:spMkLst>
            <pc:docMk/>
            <pc:sldMk cId="2637131217" sldId="258"/>
            <ac:spMk id="3" creationId="{00000000-0000-0000-0000-000000000000}"/>
          </ac:spMkLst>
        </pc:spChg>
        <pc:spChg chg="add mod">
          <ac:chgData name="이형원" userId="9177c702-8b89-4be4-a456-962f1ff8ae28" providerId="ADAL" clId="{AB43494B-F1D3-4CD7-BDC5-DB5E42221526}" dt="2023-03-02T22:17:37.005" v="1490" actId="1076"/>
          <ac:spMkLst>
            <pc:docMk/>
            <pc:sldMk cId="2637131217" sldId="258"/>
            <ac:spMk id="8" creationId="{462CEF15-55FC-8293-301B-C3ACF884F9D9}"/>
          </ac:spMkLst>
        </pc:spChg>
        <pc:picChg chg="del">
          <ac:chgData name="이형원" userId="9177c702-8b89-4be4-a456-962f1ff8ae28" providerId="ADAL" clId="{AB43494B-F1D3-4CD7-BDC5-DB5E42221526}" dt="2023-03-02T20:30:46.568" v="0" actId="478"/>
          <ac:picMkLst>
            <pc:docMk/>
            <pc:sldMk cId="2637131217" sldId="258"/>
            <ac:picMk id="7" creationId="{B9090EFD-D1EB-4D5B-A4C0-541EA61FF7AA}"/>
          </ac:picMkLst>
        </pc:picChg>
        <pc:picChg chg="add mod">
          <ac:chgData name="이형원" userId="9177c702-8b89-4be4-a456-962f1ff8ae28" providerId="ADAL" clId="{AB43494B-F1D3-4CD7-BDC5-DB5E42221526}" dt="2023-03-02T20:31:16.154" v="2" actId="1076"/>
          <ac:picMkLst>
            <pc:docMk/>
            <pc:sldMk cId="2637131217" sldId="258"/>
            <ac:picMk id="1026" creationId="{14C1074D-B839-C636-FCA8-FDDED4A6E624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5:59.579" v="1375" actId="26606"/>
        <pc:sldMkLst>
          <pc:docMk/>
          <pc:sldMk cId="3292149518" sldId="259"/>
        </pc:sldMkLst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6" creationId="{356A7BFF-1C9F-AB17-7363-932601517411}"/>
          </ac:spMkLst>
        </pc:spChg>
        <pc:spChg chg="ad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1031" creationId="{32AEEBC8-9D30-42EF-95F2-386C2653FBF0}"/>
          </ac:spMkLst>
        </pc:spChg>
        <pc:spChg chg="ad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1033" creationId="{2E92FA66-67D7-4CB4-94D3-E643A9AD4757}"/>
          </ac:spMkLst>
        </pc:spChg>
        <pc:picChg chg="mod">
          <ac:chgData name="이형원" userId="9177c702-8b89-4be4-a456-962f1ff8ae28" providerId="ADAL" clId="{AB43494B-F1D3-4CD7-BDC5-DB5E42221526}" dt="2023-03-02T22:05:59.579" v="1375" actId="26606"/>
          <ac:picMkLst>
            <pc:docMk/>
            <pc:sldMk cId="3292149518" sldId="259"/>
            <ac:picMk id="1026" creationId="{00000000-0000-0000-0000-000000000000}"/>
          </ac:picMkLst>
        </pc:picChg>
      </pc:sldChg>
      <pc:sldChg chg="addSp delSp modSp mod setBg setClrOvrMap">
        <pc:chgData name="이형원" userId="9177c702-8b89-4be4-a456-962f1ff8ae28" providerId="ADAL" clId="{AB43494B-F1D3-4CD7-BDC5-DB5E42221526}" dt="2023-03-02T21:58:55.035" v="1301" actId="26606"/>
        <pc:sldMkLst>
          <pc:docMk/>
          <pc:sldMk cId="2943356807" sldId="260"/>
        </pc:sldMkLst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2" creationId="{00000000-0000-0000-0000-000000000000}"/>
          </ac:spMkLst>
        </pc:spChg>
        <pc:spChg chg="del mod">
          <ac:chgData name="이형원" userId="9177c702-8b89-4be4-a456-962f1ff8ae28" providerId="ADAL" clId="{AB43494B-F1D3-4CD7-BDC5-DB5E42221526}" dt="2023-03-02T21:58:55.035" v="1301" actId="26606"/>
          <ac:spMkLst>
            <pc:docMk/>
            <pc:sldMk cId="2943356807" sldId="26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4" creationId="{DC31043C-F223-49D3-A2F0-C1C7A96171D1}"/>
          </ac:spMkLst>
        </pc:spChg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5" creationId="{4560503C-D61A-B6BE-0467-97514C91E327}"/>
          </ac:spMkLst>
        </pc:spChg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6" creationId="{97CB7F1A-454B-E3B0-A5BA-8BCB7FA2A4ED}"/>
          </ac:spMkLst>
        </pc:spChg>
        <pc:spChg chg="ad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12" creationId="{C5E6CFF1-2F42-4E10-9A97-F116F46F53FE}"/>
          </ac:spMkLst>
        </pc:spChg>
        <pc:graphicFrameChg chg="add">
          <ac:chgData name="이형원" userId="9177c702-8b89-4be4-a456-962f1ff8ae28" providerId="ADAL" clId="{AB43494B-F1D3-4CD7-BDC5-DB5E42221526}" dt="2023-03-02T21:58:55.035" v="1301" actId="26606"/>
          <ac:graphicFrameMkLst>
            <pc:docMk/>
            <pc:sldMk cId="2943356807" sldId="260"/>
            <ac:graphicFrameMk id="16" creationId="{C0C14112-6C0D-FCB0-1D87-D00013735D4C}"/>
          </ac:graphicFrameMkLst>
        </pc:graphicFrameChg>
        <pc:picChg chg="add">
          <ac:chgData name="이형원" userId="9177c702-8b89-4be4-a456-962f1ff8ae28" providerId="ADAL" clId="{AB43494B-F1D3-4CD7-BDC5-DB5E42221526}" dt="2023-03-02T21:58:25.698" v="1297" actId="26606"/>
          <ac:picMkLst>
            <pc:docMk/>
            <pc:sldMk cId="2943356807" sldId="260"/>
            <ac:picMk id="8" creationId="{F8DC0627-DFA8-AA98-D7B1-B1F6D251CCDC}"/>
          </ac:picMkLst>
        </pc:picChg>
        <pc:cxnChg chg="add">
          <ac:chgData name="이형원" userId="9177c702-8b89-4be4-a456-962f1ff8ae28" providerId="ADAL" clId="{AB43494B-F1D3-4CD7-BDC5-DB5E42221526}" dt="2023-03-02T21:58:25.698" v="1297" actId="26606"/>
          <ac:cxnSpMkLst>
            <pc:docMk/>
            <pc:sldMk cId="2943356807" sldId="260"/>
            <ac:cxnSpMk id="14" creationId="{67182200-4859-4C8D-BCBB-55B245C28BA3}"/>
          </ac:cxnSpMkLst>
        </pc:cxnChg>
      </pc:sldChg>
      <pc:sldChg chg="addSp modSp mod setBg setClrOvrMap">
        <pc:chgData name="이형원" userId="9177c702-8b89-4be4-a456-962f1ff8ae28" providerId="ADAL" clId="{AB43494B-F1D3-4CD7-BDC5-DB5E42221526}" dt="2023-03-02T21:59:22.236" v="1304" actId="14100"/>
        <pc:sldMkLst>
          <pc:docMk/>
          <pc:sldMk cId="3327711289" sldId="261"/>
        </pc:sldMkLst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59:22.236" v="1304" actId="14100"/>
          <ac:spMkLst>
            <pc:docMk/>
            <pc:sldMk cId="3327711289" sldId="26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4" creationId="{8829EF3F-1395-408B-8507-E27EB2A98B77}"/>
          </ac:spMkLst>
        </pc:spChg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5" creationId="{826D0ED0-E5A3-8591-74F9-C1AD9D863826}"/>
          </ac:spMkLst>
        </pc:spChg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6" creationId="{65DBFEDD-9A53-AD79-785A-0DB47258FA88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1" creationId="{EA67B5B4-3A24-436E-B663-1B2EBFF8A0CD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3" creationId="{987FDF89-C993-41F4-A1B8-DBAFF16008A9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5" creationId="{D1D7179B-FF7C-482F-B3D9-2BE9ED1139F9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06:47.075" v="1379" actId="26606"/>
        <pc:sldMkLst>
          <pc:docMk/>
          <pc:sldMk cId="4234699177" sldId="263"/>
        </pc:sldMkLst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6" creationId="{1A3FFDED-F16E-0C2F-AC44-9C27FFA0479E}"/>
          </ac:spMkLst>
        </pc:spChg>
        <pc:spChg chg="ad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13" creationId="{DB17E863-922E-4C26-BD64-E8FD41D28661}"/>
          </ac:spMkLst>
        </pc:spChg>
      </pc:sldChg>
      <pc:sldChg chg="modSp add mod">
        <pc:chgData name="이형원" userId="9177c702-8b89-4be4-a456-962f1ff8ae28" providerId="ADAL" clId="{AB43494B-F1D3-4CD7-BDC5-DB5E42221526}" dt="2023-03-02T21:06:58.581" v="762" actId="14100"/>
        <pc:sldMkLst>
          <pc:docMk/>
          <pc:sldMk cId="286341079" sldId="267"/>
        </pc:sldMkLst>
        <pc:spChg chg="mod">
          <ac:chgData name="이형원" userId="9177c702-8b89-4be4-a456-962f1ff8ae28" providerId="ADAL" clId="{AB43494B-F1D3-4CD7-BDC5-DB5E42221526}" dt="2023-03-02T20:59:33.242" v="720" actId="27636"/>
          <ac:spMkLst>
            <pc:docMk/>
            <pc:sldMk cId="286341079" sldId="26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6:26.507" v="755" actId="1076"/>
          <ac:spMkLst>
            <pc:docMk/>
            <pc:sldMk cId="286341079" sldId="267"/>
            <ac:spMk id="3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6:58.581" v="762" actId="14100"/>
          <ac:spMkLst>
            <pc:docMk/>
            <pc:sldMk cId="286341079" sldId="267"/>
            <ac:spMk id="8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6:35.971" v="758" actId="1076"/>
          <ac:picMkLst>
            <pc:docMk/>
            <pc:sldMk cId="286341079" sldId="267"/>
            <ac:picMk id="6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7:49.647" v="1385" actId="26606"/>
        <pc:sldMkLst>
          <pc:docMk/>
          <pc:sldMk cId="1949610854" sldId="270"/>
        </pc:sldMkLst>
        <pc:spChg chg="mo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6" creationId="{AEBE1B71-9DDB-77BA-E584-AC73E66827E0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07:49.647" v="1385" actId="26606"/>
          <ac:cxnSpMkLst>
            <pc:docMk/>
            <pc:sldMk cId="1949610854" sldId="270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00:48.776" v="1319" actId="26606"/>
        <pc:sldMkLst>
          <pc:docMk/>
          <pc:sldMk cId="3677685010" sldId="271"/>
        </pc:sldMkLst>
        <pc:spChg chg="mo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4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5" creationId="{FED99031-045A-54AE-A2DD-9B7F7507DE69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6" creationId="{00000000-0000-0000-0000-000000000000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00:48.776" v="1319" actId="26606"/>
          <ac:cxnSpMkLst>
            <pc:docMk/>
            <pc:sldMk cId="3677685010" sldId="271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13:18.063" v="1415" actId="26606"/>
        <pc:sldMkLst>
          <pc:docMk/>
          <pc:sldMk cId="2233446272" sldId="272"/>
        </pc:sldMkLst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6" creationId="{5C92AC57-CDDA-0085-C2C6-B0678F68E797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3:18.063" v="1415" actId="26606"/>
          <ac:cxnSpMkLst>
            <pc:docMk/>
            <pc:sldMk cId="2233446272" sldId="272"/>
            <ac:cxnSpMk id="17" creationId="{F7C8EA93-3210-4C62-99E9-153C275E3A87}"/>
          </ac:cxnSpMkLst>
        </pc:cxn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66146835" sldId="306"/>
        </pc:sldMkLst>
      </pc:sldChg>
      <pc:sldChg chg="addSp delSp modSp add mod">
        <pc:chgData name="이형원" userId="9177c702-8b89-4be4-a456-962f1ff8ae28" providerId="ADAL" clId="{AB43494B-F1D3-4CD7-BDC5-DB5E42221526}" dt="2023-03-02T22:06:24.395" v="1378" actId="478"/>
        <pc:sldMkLst>
          <pc:docMk/>
          <pc:sldMk cId="3637923383" sldId="306"/>
        </pc:sldMkLst>
        <pc:spChg chg="del">
          <ac:chgData name="이형원" userId="9177c702-8b89-4be4-a456-962f1ff8ae28" providerId="ADAL" clId="{AB43494B-F1D3-4CD7-BDC5-DB5E42221526}" dt="2023-03-02T22:06:24.395" v="1378" actId="478"/>
          <ac:spMkLst>
            <pc:docMk/>
            <pc:sldMk cId="3637923383" sldId="306"/>
            <ac:spMk id="7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2:06.154" v="730" actId="1076"/>
          <ac:picMkLst>
            <pc:docMk/>
            <pc:sldMk cId="3637923383" sldId="306"/>
            <ac:picMk id="6" creationId="{00000000-0000-0000-0000-000000000000}"/>
          </ac:picMkLst>
        </pc:picChg>
        <pc:picChg chg="add mod">
          <ac:chgData name="이형원" userId="9177c702-8b89-4be4-a456-962f1ff8ae28" providerId="ADAL" clId="{AB43494B-F1D3-4CD7-BDC5-DB5E42221526}" dt="2023-03-02T21:03:17.923" v="736" actId="14100"/>
          <ac:picMkLst>
            <pc:docMk/>
            <pc:sldMk cId="3637923383" sldId="306"/>
            <ac:picMk id="2050" creationId="{ADEB6BFA-2ECD-BEA2-95B7-7712362FC821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6:52.209" v="1380" actId="26606"/>
        <pc:sldMkLst>
          <pc:docMk/>
          <pc:sldMk cId="2725701572" sldId="308"/>
        </pc:sldMkLst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6" creationId="{6BD33EB5-FC64-E07C-1170-FBF5F145A543}"/>
          </ac:spMkLst>
        </pc:spChg>
        <pc:spChg chg="ad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13" creationId="{DB17E863-922E-4C26-BD64-E8FD41D28661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07:13.011" v="1383" actId="14100"/>
        <pc:sldMkLst>
          <pc:docMk/>
          <pc:sldMk cId="828981750" sldId="309"/>
        </pc:sldMkLst>
        <pc:spChg chg="mo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13.011" v="1383" actId="14100"/>
          <ac:spMkLst>
            <pc:docMk/>
            <pc:sldMk cId="828981750" sldId="30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7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8" creationId="{21D7B4A8-688A-1B43-93C4-702DB968926A}"/>
          </ac:spMkLst>
        </pc:spChg>
        <pc:spChg chg="ad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055" creationId="{EAE48C4B-3A90-42C3-BA00-6092B477179E}"/>
          </ac:spMkLst>
        </pc:spChg>
        <pc:spChg chg="ad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057" creationId="{F919E280-CA27-4214-97E6-294E0C3BC4B3}"/>
          </ac:spMkLst>
        </pc:spChg>
        <pc:picChg chg="mod">
          <ac:chgData name="이형원" userId="9177c702-8b89-4be4-a456-962f1ff8ae28" providerId="ADAL" clId="{AB43494B-F1D3-4CD7-BDC5-DB5E42221526}" dt="2023-03-02T22:07:01.165" v="1381" actId="26606"/>
          <ac:picMkLst>
            <pc:docMk/>
            <pc:sldMk cId="828981750" sldId="309"/>
            <ac:picMk id="2049" creationId="{00000000-0000-0000-0000-000000000000}"/>
          </ac:picMkLst>
        </pc:picChg>
        <pc:picChg chg="mod ord">
          <ac:chgData name="이형원" userId="9177c702-8b89-4be4-a456-962f1ff8ae28" providerId="ADAL" clId="{AB43494B-F1D3-4CD7-BDC5-DB5E42221526}" dt="2023-03-02T22:07:01.165" v="1381" actId="26606"/>
          <ac:picMkLst>
            <pc:docMk/>
            <pc:sldMk cId="828981750" sldId="309"/>
            <ac:picMk id="2050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7:34.607" v="1384" actId="26606"/>
        <pc:sldMkLst>
          <pc:docMk/>
          <pc:sldMk cId="985002739" sldId="310"/>
        </pc:sldMkLst>
        <pc:spChg chg="mo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6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7" creationId="{6280A6E8-8686-D63C-B193-D6B469A9E7F5}"/>
          </ac:spMkLst>
        </pc:spChg>
        <pc:spChg chg="ad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13" creationId="{EAE48C4B-3A90-42C3-BA00-6092B477179E}"/>
          </ac:spMkLst>
        </pc:spChg>
        <pc:spChg chg="ad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15" creationId="{F919E280-CA27-4214-97E6-294E0C3BC4B3}"/>
          </ac:spMkLst>
        </pc:spChg>
        <pc:picChg chg="mod">
          <ac:chgData name="이형원" userId="9177c702-8b89-4be4-a456-962f1ff8ae28" providerId="ADAL" clId="{AB43494B-F1D3-4CD7-BDC5-DB5E42221526}" dt="2023-03-02T22:07:34.607" v="1384" actId="26606"/>
          <ac:picMkLst>
            <pc:docMk/>
            <pc:sldMk cId="985002739" sldId="310"/>
            <ac:picMk id="5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2:07:34.607" v="1384" actId="26606"/>
          <ac:picMkLst>
            <pc:docMk/>
            <pc:sldMk cId="985002739" sldId="310"/>
            <ac:picMk id="8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08:28.310" v="1386" actId="26606"/>
        <pc:sldMkLst>
          <pc:docMk/>
          <pc:sldMk cId="1508808912" sldId="311"/>
        </pc:sldMkLst>
        <pc:spChg chg="del">
          <ac:chgData name="이형원" userId="9177c702-8b89-4be4-a456-962f1ff8ae28" providerId="ADAL" clId="{AB43494B-F1D3-4CD7-BDC5-DB5E42221526}" dt="2023-03-02T21:07:24.501" v="763" actId="478"/>
          <ac:spMkLst>
            <pc:docMk/>
            <pc:sldMk cId="1508808912" sldId="31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6" creationId="{F17FB266-7F23-244E-3DC1-7F0B12A529CB}"/>
          </ac:spMkLst>
        </pc:spChg>
        <pc:spChg chg="ad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08:34.432" v="1387" actId="26606"/>
        <pc:sldMkLst>
          <pc:docMk/>
          <pc:sldMk cId="2164213489" sldId="312"/>
        </pc:sldMkLst>
        <pc:spChg chg="del">
          <ac:chgData name="이형원" userId="9177c702-8b89-4be4-a456-962f1ff8ae28" providerId="ADAL" clId="{AB43494B-F1D3-4CD7-BDC5-DB5E42221526}" dt="2023-03-02T21:08:23.189" v="767" actId="478"/>
          <ac:spMkLst>
            <pc:docMk/>
            <pc:sldMk cId="2164213489" sldId="31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6" creationId="{96D48AA3-9747-1C68-721E-8B1BDE1091C2}"/>
          </ac:spMkLst>
        </pc:spChg>
        <pc:spChg chg="ad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13" creationId="{DB17E863-922E-4C26-BD64-E8FD41D28661}"/>
          </ac:spMkLst>
        </pc:spChg>
      </pc:sldChg>
      <pc:sldChg chg="delSp modSp add mod">
        <pc:chgData name="이형원" userId="9177c702-8b89-4be4-a456-962f1ff8ae28" providerId="ADAL" clId="{AB43494B-F1D3-4CD7-BDC5-DB5E42221526}" dt="2023-03-02T21:09:37.356" v="775" actId="1076"/>
        <pc:sldMkLst>
          <pc:docMk/>
          <pc:sldMk cId="1546030257" sldId="313"/>
        </pc:sldMkLst>
        <pc:spChg chg="del">
          <ac:chgData name="이형원" userId="9177c702-8b89-4be4-a456-962f1ff8ae28" providerId="ADAL" clId="{AB43494B-F1D3-4CD7-BDC5-DB5E42221526}" dt="2023-03-02T21:09:24.122" v="771" actId="478"/>
          <ac:spMkLst>
            <pc:docMk/>
            <pc:sldMk cId="1546030257" sldId="31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9:27.907" v="772" actId="1076"/>
          <ac:spMkLst>
            <pc:docMk/>
            <pc:sldMk cId="1546030257" sldId="313"/>
            <ac:spMk id="3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9:37.356" v="775" actId="1076"/>
          <ac:picMkLst>
            <pc:docMk/>
            <pc:sldMk cId="1546030257" sldId="313"/>
            <ac:picMk id="4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9:09.052" v="1389" actId="14100"/>
        <pc:sldMkLst>
          <pc:docMk/>
          <pc:sldMk cId="2472761557" sldId="314"/>
        </pc:sldMkLst>
        <pc:spChg chg="mod">
          <ac:chgData name="이형원" userId="9177c702-8b89-4be4-a456-962f1ff8ae28" providerId="ADAL" clId="{AB43494B-F1D3-4CD7-BDC5-DB5E42221526}" dt="2023-03-02T22:09:09.052" v="1389" actId="14100"/>
          <ac:spMkLst>
            <pc:docMk/>
            <pc:sldMk cId="2472761557" sldId="314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5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6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7" creationId="{23F473B2-E4D1-7560-D02E-85B843E74F39}"/>
          </ac:spMkLst>
        </pc:spChg>
        <pc:spChg chg="ad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12" creationId="{743AA782-23D1-4521-8CAD-47662984AA08}"/>
          </ac:spMkLst>
        </pc:spChg>
        <pc:spChg chg="ad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14" creationId="{650D18FE-0824-4A46-B22C-A86B52E5780A}"/>
          </ac:spMkLst>
        </pc:spChg>
        <pc:picChg chg="mod">
          <ac:chgData name="이형원" userId="9177c702-8b89-4be4-a456-962f1ff8ae28" providerId="ADAL" clId="{AB43494B-F1D3-4CD7-BDC5-DB5E42221526}" dt="2023-03-02T22:09:02.888" v="1388" actId="26606"/>
          <ac:picMkLst>
            <pc:docMk/>
            <pc:sldMk cId="2472761557" sldId="314"/>
            <ac:picMk id="4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10:40.387" v="1399" actId="26606"/>
        <pc:sldMkLst>
          <pc:docMk/>
          <pc:sldMk cId="696213774" sldId="316"/>
        </pc:sldMkLst>
        <pc:spChg chg="mo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5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6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7" creationId="{2CCB3AEB-6B67-505A-F4FF-7562A13E36C3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2" creationId="{117AB3D3-3C9C-4DED-809A-78734805B895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4" creationId="{3A9A4357-BD1D-4622-A4FE-766E6AB8DE84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6" creationId="{E659831F-0D9A-4C63-9EBB-8435B85A440F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8" creationId="{E6995CE5-F890-4ABA-82A2-26507CE8D2A3}"/>
          </ac:spMkLst>
        </pc:spChg>
        <pc:spChg chg="add del">
          <ac:chgData name="이형원" userId="9177c702-8b89-4be4-a456-962f1ff8ae28" providerId="ADAL" clId="{AB43494B-F1D3-4CD7-BDC5-DB5E42221526}" dt="2023-03-02T22:10:23.817" v="1394" actId="26606"/>
          <ac:spMkLst>
            <pc:docMk/>
            <pc:sldMk cId="696213774" sldId="316"/>
            <ac:spMk id="20" creationId="{F13C74B1-5B17-4795-BED0-7140497B445A}"/>
          </ac:spMkLst>
        </pc:spChg>
        <pc:spChg chg="add del">
          <ac:chgData name="이형원" userId="9177c702-8b89-4be4-a456-962f1ff8ae28" providerId="ADAL" clId="{AB43494B-F1D3-4CD7-BDC5-DB5E42221526}" dt="2023-03-02T22:10:23.817" v="1394" actId="26606"/>
          <ac:spMkLst>
            <pc:docMk/>
            <pc:sldMk cId="696213774" sldId="316"/>
            <ac:spMk id="21" creationId="{D4974D33-8DC5-464E-8C6D-BE58F0669C17}"/>
          </ac:spMkLst>
        </pc:spChg>
        <pc:spChg chg="add del">
          <ac:chgData name="이형원" userId="9177c702-8b89-4be4-a456-962f1ff8ae28" providerId="ADAL" clId="{AB43494B-F1D3-4CD7-BDC5-DB5E42221526}" dt="2023-03-02T22:10:32.163" v="1396" actId="26606"/>
          <ac:spMkLst>
            <pc:docMk/>
            <pc:sldMk cId="696213774" sldId="316"/>
            <ac:spMk id="23" creationId="{5E39A796-BE83-48B1-B33F-35C4A32AAB57}"/>
          </ac:spMkLst>
        </pc:spChg>
        <pc:spChg chg="add del">
          <ac:chgData name="이형원" userId="9177c702-8b89-4be4-a456-962f1ff8ae28" providerId="ADAL" clId="{AB43494B-F1D3-4CD7-BDC5-DB5E42221526}" dt="2023-03-02T22:10:32.163" v="1396" actId="26606"/>
          <ac:spMkLst>
            <pc:docMk/>
            <pc:sldMk cId="696213774" sldId="316"/>
            <ac:spMk id="24" creationId="{72F84B47-E267-4194-8194-831DB7B5547F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6" creationId="{117AB3D3-3C9C-4DED-809A-78734805B895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7" creationId="{3A9A4357-BD1D-4622-A4FE-766E6AB8DE84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8" creationId="{E659831F-0D9A-4C63-9EBB-8435B85A440F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9" creationId="{E6995CE5-F890-4ABA-82A2-26507CE8D2A3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1" creationId="{7FF47CB7-972F-479F-A36D-9E72D26EC8DA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2" creationId="{0D153B68-5844-490D-8E67-F616D6D721CA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3" creationId="{9A0D773F-7A7D-4DBB-9DEA-86BB8B8F4BC8}"/>
          </ac:spMkLst>
        </pc:spChg>
        <pc:picChg chg="mod">
          <ac:chgData name="이형원" userId="9177c702-8b89-4be4-a456-962f1ff8ae28" providerId="ADAL" clId="{AB43494B-F1D3-4CD7-BDC5-DB5E42221526}" dt="2023-03-02T22:10:40.387" v="1399" actId="26606"/>
          <ac:picMkLst>
            <pc:docMk/>
            <pc:sldMk cId="696213774" sldId="316"/>
            <ac:picMk id="4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0:48.445" v="1400" actId="26606"/>
        <pc:sldMkLst>
          <pc:docMk/>
          <pc:sldMk cId="147041047" sldId="317"/>
        </pc:sldMkLst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6" creationId="{DDCD83B7-5740-78BA-6024-79C6B3C41901}"/>
          </ac:spMkLst>
        </pc:spChg>
        <pc:spChg chg="ad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13" creationId="{DB17E863-922E-4C26-BD64-E8FD41D28661}"/>
          </ac:spMkLst>
        </pc:spChg>
      </pc:sldChg>
      <pc:sldChg chg="addSp delSp modSp add mod">
        <pc:chgData name="이형원" userId="9177c702-8b89-4be4-a456-962f1ff8ae28" providerId="ADAL" clId="{AB43494B-F1D3-4CD7-BDC5-DB5E42221526}" dt="2023-03-02T22:09:42.926" v="1390" actId="26606"/>
        <pc:sldMkLst>
          <pc:docMk/>
          <pc:sldMk cId="3368410104" sldId="319"/>
        </pc:sldMkLst>
        <pc:spChg chg="del mod">
          <ac:chgData name="이형원" userId="9177c702-8b89-4be4-a456-962f1ff8ae28" providerId="ADAL" clId="{AB43494B-F1D3-4CD7-BDC5-DB5E42221526}" dt="2023-03-02T22:09:42.926" v="1390" actId="26606"/>
          <ac:spMkLst>
            <pc:docMk/>
            <pc:sldMk cId="3368410104" sldId="319"/>
            <ac:spMk id="3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11:07.659" v="791" actId="1076"/>
          <ac:grpSpMkLst>
            <pc:docMk/>
            <pc:sldMk cId="3368410104" sldId="319"/>
            <ac:grpSpMk id="4" creationId="{00000000-0000-0000-0000-000000000000}"/>
          </ac:grpSpMkLst>
        </pc:grpChg>
        <pc:graphicFrameChg chg="add">
          <ac:chgData name="이형원" userId="9177c702-8b89-4be4-a456-962f1ff8ae28" providerId="ADAL" clId="{AB43494B-F1D3-4CD7-BDC5-DB5E42221526}" dt="2023-03-02T22:09:42.926" v="1390" actId="26606"/>
          <ac:graphicFrameMkLst>
            <pc:docMk/>
            <pc:sldMk cId="3368410104" sldId="319"/>
            <ac:graphicFrameMk id="19" creationId="{31F55F72-DC3B-B4F7-006F-537748BB21BD}"/>
          </ac:graphicFrameMkLst>
        </pc:graphicFrameChg>
        <pc:picChg chg="mod">
          <ac:chgData name="이형원" userId="9177c702-8b89-4be4-a456-962f1ff8ae28" providerId="ADAL" clId="{AB43494B-F1D3-4CD7-BDC5-DB5E42221526}" dt="2023-03-02T21:10:43.948" v="783" actId="1076"/>
          <ac:picMkLst>
            <pc:docMk/>
            <pc:sldMk cId="3368410104" sldId="319"/>
            <ac:picMk id="13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10:50.947" v="785" actId="14100"/>
          <ac:picMkLst>
            <pc:docMk/>
            <pc:sldMk cId="3368410104" sldId="319"/>
            <ac:picMk id="14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10:56.332" v="788" actId="1076"/>
          <ac:picMkLst>
            <pc:docMk/>
            <pc:sldMk cId="3368410104" sldId="319"/>
            <ac:picMk id="15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0:53.703" v="1401" actId="26606"/>
        <pc:sldMkLst>
          <pc:docMk/>
          <pc:sldMk cId="1844929972" sldId="320"/>
        </pc:sldMkLst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6" creationId="{CBF27C8B-916F-4627-21E2-A13C2DC7FC7F}"/>
          </ac:spMkLst>
        </pc:spChg>
        <pc:spChg chg="ad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713040659" sldId="322"/>
        </pc:sldMkLst>
      </pc:sldChg>
      <pc:sldChg chg="addSp modSp add mod setBg">
        <pc:chgData name="이형원" userId="9177c702-8b89-4be4-a456-962f1ff8ae28" providerId="ADAL" clId="{AB43494B-F1D3-4CD7-BDC5-DB5E42221526}" dt="2023-03-02T22:13:30.212" v="1416" actId="26606"/>
        <pc:sldMkLst>
          <pc:docMk/>
          <pc:sldMk cId="1005494410" sldId="323"/>
        </pc:sldMkLst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6" creationId="{F5B7FDFB-3B1E-BBBF-7616-8C5A5A3AD9F6}"/>
          </ac:spMkLst>
        </pc:spChg>
        <pc:spChg chg="ad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704021090" sldId="32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762145402" sldId="325"/>
        </pc:sldMkLst>
      </pc:sldChg>
      <pc:sldChg chg="addSp delSp modSp add mod">
        <pc:chgData name="이형원" userId="9177c702-8b89-4be4-a456-962f1ff8ae28" providerId="ADAL" clId="{AB43494B-F1D3-4CD7-BDC5-DB5E42221526}" dt="2023-03-02T21:20:13.619" v="857" actId="1076"/>
        <pc:sldMkLst>
          <pc:docMk/>
          <pc:sldMk cId="3111201298" sldId="325"/>
        </pc:sldMkLst>
        <pc:spChg chg="mod">
          <ac:chgData name="이형원" userId="9177c702-8b89-4be4-a456-962f1ff8ae28" providerId="ADAL" clId="{AB43494B-F1D3-4CD7-BDC5-DB5E42221526}" dt="2023-03-02T21:16:49.219" v="832" actId="1076"/>
          <ac:spMkLst>
            <pc:docMk/>
            <pc:sldMk cId="3111201298" sldId="325"/>
            <ac:spMk id="3" creationId="{00000000-0000-0000-0000-000000000000}"/>
          </ac:spMkLst>
        </pc:spChg>
        <pc:spChg chg="add del">
          <ac:chgData name="이형원" userId="9177c702-8b89-4be4-a456-962f1ff8ae28" providerId="ADAL" clId="{AB43494B-F1D3-4CD7-BDC5-DB5E42221526}" dt="2023-03-02T21:19:26.243" v="852" actId="478"/>
          <ac:spMkLst>
            <pc:docMk/>
            <pc:sldMk cId="3111201298" sldId="325"/>
            <ac:spMk id="5" creationId="{7CD36283-2677-0039-4859-0217E8C49E49}"/>
          </ac:spMkLst>
        </pc:spChg>
        <pc:spChg chg="add del">
          <ac:chgData name="이형원" userId="9177c702-8b89-4be4-a456-962f1ff8ae28" providerId="ADAL" clId="{AB43494B-F1D3-4CD7-BDC5-DB5E42221526}" dt="2023-03-02T21:19:42.032" v="854" actId="478"/>
          <ac:spMkLst>
            <pc:docMk/>
            <pc:sldMk cId="3111201298" sldId="325"/>
            <ac:spMk id="7" creationId="{D36C3FFA-996F-AE80-0184-777154DF335B}"/>
          </ac:spMkLst>
        </pc:spChg>
        <pc:spChg chg="mod">
          <ac:chgData name="이형원" userId="9177c702-8b89-4be4-a456-962f1ff8ae28" providerId="ADAL" clId="{AB43494B-F1D3-4CD7-BDC5-DB5E42221526}" dt="2023-03-02T21:17:14.044" v="838" actId="1076"/>
          <ac:spMkLst>
            <pc:docMk/>
            <pc:sldMk cId="3111201298" sldId="325"/>
            <ac:spMk id="9" creationId="{275D474C-3B8F-41C8-A4A8-28F2E617E453}"/>
          </ac:spMkLst>
        </pc:spChg>
        <pc:picChg chg="mod">
          <ac:chgData name="이형원" userId="9177c702-8b89-4be4-a456-962f1ff8ae28" providerId="ADAL" clId="{AB43494B-F1D3-4CD7-BDC5-DB5E42221526}" dt="2023-03-02T21:17:58.331" v="839" actId="1076"/>
          <ac:picMkLst>
            <pc:docMk/>
            <pc:sldMk cId="3111201298" sldId="325"/>
            <ac:picMk id="8" creationId="{40D22E77-1D5F-425C-AFAD-05B5DFB67886}"/>
          </ac:picMkLst>
        </pc:picChg>
        <pc:picChg chg="add mod">
          <ac:chgData name="이형원" userId="9177c702-8b89-4be4-a456-962f1ff8ae28" providerId="ADAL" clId="{AB43494B-F1D3-4CD7-BDC5-DB5E42221526}" dt="2023-03-02T21:18:08.763" v="842" actId="1076"/>
          <ac:picMkLst>
            <pc:docMk/>
            <pc:sldMk cId="3111201298" sldId="325"/>
            <ac:picMk id="3074" creationId="{EF500F20-E98B-296C-21B7-EFF41D510882}"/>
          </ac:picMkLst>
        </pc:picChg>
        <pc:picChg chg="add mod">
          <ac:chgData name="이형원" userId="9177c702-8b89-4be4-a456-962f1ff8ae28" providerId="ADAL" clId="{AB43494B-F1D3-4CD7-BDC5-DB5E42221526}" dt="2023-03-02T21:18:38.116" v="847" actId="1076"/>
          <ac:picMkLst>
            <pc:docMk/>
            <pc:sldMk cId="3111201298" sldId="325"/>
            <ac:picMk id="3076" creationId="{4A534CBE-36D6-CBE5-3B8B-B5DD40ACCE83}"/>
          </ac:picMkLst>
        </pc:picChg>
        <pc:picChg chg="add mod">
          <ac:chgData name="이형원" userId="9177c702-8b89-4be4-a456-962f1ff8ae28" providerId="ADAL" clId="{AB43494B-F1D3-4CD7-BDC5-DB5E42221526}" dt="2023-03-02T21:19:01.571" v="850" actId="1076"/>
          <ac:picMkLst>
            <pc:docMk/>
            <pc:sldMk cId="3111201298" sldId="325"/>
            <ac:picMk id="3078" creationId="{D6EA79F0-DE36-1825-BD9C-FC09A3AB4A70}"/>
          </ac:picMkLst>
        </pc:picChg>
        <pc:picChg chg="add mod">
          <ac:chgData name="이형원" userId="9177c702-8b89-4be4-a456-962f1ff8ae28" providerId="ADAL" clId="{AB43494B-F1D3-4CD7-BDC5-DB5E42221526}" dt="2023-03-02T21:20:13.619" v="857" actId="1076"/>
          <ac:picMkLst>
            <pc:docMk/>
            <pc:sldMk cId="3111201298" sldId="325"/>
            <ac:picMk id="3084" creationId="{27CF9087-8F61-DB37-539A-CB319F41BCA8}"/>
          </ac:picMkLst>
        </pc:picChg>
      </pc:sldChg>
      <pc:sldChg chg="addSp delSp modSp add mod">
        <pc:chgData name="이형원" userId="9177c702-8b89-4be4-a456-962f1ff8ae28" providerId="ADAL" clId="{AB43494B-F1D3-4CD7-BDC5-DB5E42221526}" dt="2023-03-02T21:20:53.027" v="864" actId="14100"/>
        <pc:sldMkLst>
          <pc:docMk/>
          <pc:sldMk cId="2169103204" sldId="326"/>
        </pc:sldMkLst>
        <pc:spChg chg="mod">
          <ac:chgData name="이형원" userId="9177c702-8b89-4be4-a456-962f1ff8ae28" providerId="ADAL" clId="{AB43494B-F1D3-4CD7-BDC5-DB5E42221526}" dt="2023-03-02T20:59:33.293" v="722" actId="27636"/>
          <ac:spMkLst>
            <pc:docMk/>
            <pc:sldMk cId="2169103204" sldId="326"/>
            <ac:spMk id="3" creationId="{00000000-0000-0000-0000-000000000000}"/>
          </ac:spMkLst>
        </pc:spChg>
        <pc:spChg chg="del">
          <ac:chgData name="이형원" userId="9177c702-8b89-4be4-a456-962f1ff8ae28" providerId="ADAL" clId="{AB43494B-F1D3-4CD7-BDC5-DB5E42221526}" dt="2023-03-02T21:20:36.690" v="860" actId="478"/>
          <ac:spMkLst>
            <pc:docMk/>
            <pc:sldMk cId="2169103204" sldId="326"/>
            <ac:spMk id="9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20:23.683" v="858" actId="1076"/>
          <ac:grpSpMkLst>
            <pc:docMk/>
            <pc:sldMk cId="2169103204" sldId="326"/>
            <ac:grpSpMk id="7" creationId="{69B77942-C8F2-4550-BA02-DDFDBBD9A3B5}"/>
          </ac:grpSpMkLst>
        </pc:grpChg>
        <pc:grpChg chg="mod">
          <ac:chgData name="이형원" userId="9177c702-8b89-4be4-a456-962f1ff8ae28" providerId="ADAL" clId="{AB43494B-F1D3-4CD7-BDC5-DB5E42221526}" dt="2023-03-02T21:20:32.148" v="859" actId="1076"/>
          <ac:grpSpMkLst>
            <pc:docMk/>
            <pc:sldMk cId="2169103204" sldId="326"/>
            <ac:grpSpMk id="8" creationId="{D1849504-10D2-4CA4-8DD2-1562015A7DD8}"/>
          </ac:grpSpMkLst>
        </pc:grpChg>
        <pc:picChg chg="add mod">
          <ac:chgData name="이형원" userId="9177c702-8b89-4be4-a456-962f1ff8ae28" providerId="ADAL" clId="{AB43494B-F1D3-4CD7-BDC5-DB5E42221526}" dt="2023-03-02T21:20:53.027" v="864" actId="14100"/>
          <ac:picMkLst>
            <pc:docMk/>
            <pc:sldMk cId="2169103204" sldId="326"/>
            <ac:picMk id="12" creationId="{FFA932F0-3348-88D5-8ED4-F5731E60BF59}"/>
          </ac:picMkLst>
        </pc:picChg>
      </pc:sldChg>
      <pc:sldChg chg="delSp modSp add mod">
        <pc:chgData name="이형원" userId="9177c702-8b89-4be4-a456-962f1ff8ae28" providerId="ADAL" clId="{AB43494B-F1D3-4CD7-BDC5-DB5E42221526}" dt="2023-03-02T21:21:33.211" v="873" actId="1076"/>
        <pc:sldMkLst>
          <pc:docMk/>
          <pc:sldMk cId="2417441811" sldId="329"/>
        </pc:sldMkLst>
        <pc:spChg chg="del">
          <ac:chgData name="이형원" userId="9177c702-8b89-4be4-a456-962f1ff8ae28" providerId="ADAL" clId="{AB43494B-F1D3-4CD7-BDC5-DB5E42221526}" dt="2023-03-02T21:21:12.869" v="867" actId="478"/>
          <ac:spMkLst>
            <pc:docMk/>
            <pc:sldMk cId="2417441811" sldId="32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21:21.315" v="870" actId="14100"/>
          <ac:spMkLst>
            <pc:docMk/>
            <pc:sldMk cId="2417441811" sldId="329"/>
            <ac:spMk id="3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21:29.587" v="872" actId="1076"/>
          <ac:grpSpMkLst>
            <pc:docMk/>
            <pc:sldMk cId="2417441811" sldId="329"/>
            <ac:grpSpMk id="12" creationId="{5379E2DD-6383-4CA2-BD62-D69803B8EC46}"/>
          </ac:grpSpMkLst>
        </pc:grpChg>
        <pc:picChg chg="mod">
          <ac:chgData name="이형원" userId="9177c702-8b89-4be4-a456-962f1ff8ae28" providerId="ADAL" clId="{AB43494B-F1D3-4CD7-BDC5-DB5E42221526}" dt="2023-03-02T21:21:26.379" v="871" actId="1076"/>
          <ac:picMkLst>
            <pc:docMk/>
            <pc:sldMk cId="2417441811" sldId="329"/>
            <ac:picMk id="4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21:33.211" v="873" actId="1076"/>
          <ac:picMkLst>
            <pc:docMk/>
            <pc:sldMk cId="2417441811" sldId="329"/>
            <ac:picMk id="5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1:30.544" v="1405" actId="255"/>
        <pc:sldMkLst>
          <pc:docMk/>
          <pc:sldMk cId="3344663398" sldId="330"/>
        </pc:sldMkLst>
        <pc:spChg chg="mod ord">
          <ac:chgData name="이형원" userId="9177c702-8b89-4be4-a456-962f1ff8ae28" providerId="ADAL" clId="{AB43494B-F1D3-4CD7-BDC5-DB5E42221526}" dt="2023-03-02T22:11:30.544" v="1405" actId="255"/>
          <ac:spMkLst>
            <pc:docMk/>
            <pc:sldMk cId="3344663398" sldId="330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6" creationId="{BD56126B-6582-DE3C-070C-CE30469D4032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0:57.687" v="1402" actId="26606"/>
          <ac:cxnSpMkLst>
            <pc:docMk/>
            <pc:sldMk cId="3344663398" sldId="330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12:11.715" v="1411" actId="14100"/>
        <pc:sldMkLst>
          <pc:docMk/>
          <pc:sldMk cId="507736692" sldId="331"/>
        </pc:sldMkLst>
        <pc:spChg chg="mod">
          <ac:chgData name="이형원" userId="9177c702-8b89-4be4-a456-962f1ff8ae28" providerId="ADAL" clId="{AB43494B-F1D3-4CD7-BDC5-DB5E42221526}" dt="2023-03-02T22:11:58.659" v="1408" actId="14100"/>
          <ac:spMkLst>
            <pc:docMk/>
            <pc:sldMk cId="507736692" sldId="33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7" creationId="{976FBABD-64C0-5D71-9825-A992C9ADCD6F}"/>
          </ac:spMkLst>
        </pc:spChg>
        <pc:spChg chg="ad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12" creationId="{743AA782-23D1-4521-8CAD-47662984AA08}"/>
          </ac:spMkLst>
        </pc:spChg>
        <pc:spChg chg="ad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14" creationId="{71877DBC-BB60-40F0-AC93-2ACDBAAE60CE}"/>
          </ac:spMkLst>
        </pc:spChg>
        <pc:picChg chg="mod">
          <ac:chgData name="이형원" userId="9177c702-8b89-4be4-a456-962f1ff8ae28" providerId="ADAL" clId="{AB43494B-F1D3-4CD7-BDC5-DB5E42221526}" dt="2023-03-02T22:12:11.715" v="1411" actId="14100"/>
          <ac:picMkLst>
            <pc:docMk/>
            <pc:sldMk cId="507736692" sldId="331"/>
            <ac:picMk id="6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2:29.118" v="1412" actId="26606"/>
        <pc:sldMkLst>
          <pc:docMk/>
          <pc:sldMk cId="3044769325" sldId="332"/>
        </pc:sldMkLst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6" creationId="{870DBE5F-998F-8956-AC96-375E1567AAD0}"/>
          </ac:spMkLst>
        </pc:spChg>
        <pc:spChg chg="ad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8:56.205" v="715" actId="47"/>
        <pc:sldMkLst>
          <pc:docMk/>
          <pc:sldMk cId="3481441879" sldId="333"/>
        </pc:sldMkLst>
      </pc:sldChg>
      <pc:sldChg chg="modSp add mod">
        <pc:chgData name="이형원" userId="9177c702-8b89-4be4-a456-962f1ff8ae28" providerId="ADAL" clId="{AB43494B-F1D3-4CD7-BDC5-DB5E42221526}" dt="2023-03-02T21:15:11.386" v="818" actId="1076"/>
        <pc:sldMkLst>
          <pc:docMk/>
          <pc:sldMk cId="3587062107" sldId="333"/>
        </pc:sldMkLst>
        <pc:spChg chg="mod">
          <ac:chgData name="이형원" userId="9177c702-8b89-4be4-a456-962f1ff8ae28" providerId="ADAL" clId="{AB43494B-F1D3-4CD7-BDC5-DB5E42221526}" dt="2023-03-02T21:14:59.901" v="815" actId="14100"/>
          <ac:spMkLst>
            <pc:docMk/>
            <pc:sldMk cId="3587062107" sldId="333"/>
            <ac:spMk id="3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15:11.386" v="818" actId="1076"/>
          <ac:picMkLst>
            <pc:docMk/>
            <pc:sldMk cId="3587062107" sldId="333"/>
            <ac:picMk id="4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12:38.851" v="1413" actId="26606"/>
        <pc:sldMkLst>
          <pc:docMk/>
          <pc:sldMk cId="0" sldId="334"/>
        </pc:sldMkLst>
        <pc:spChg chg="del">
          <ac:chgData name="이형원" userId="9177c702-8b89-4be4-a456-962f1ff8ae28" providerId="ADAL" clId="{AB43494B-F1D3-4CD7-BDC5-DB5E42221526}" dt="2023-03-02T21:14:10.704" v="809" actId="478"/>
          <ac:spMkLst>
            <pc:docMk/>
            <pc:sldMk cId="0" sldId="334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6" creationId="{0F2DCE22-B373-CF42-0608-108AE91C05EA}"/>
          </ac:spMkLst>
        </pc:spChg>
        <pc:spChg chg="ad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12:43.966" v="1414" actId="26606"/>
        <pc:sldMkLst>
          <pc:docMk/>
          <pc:sldMk cId="0" sldId="335"/>
        </pc:sldMkLst>
        <pc:spChg chg="del">
          <ac:chgData name="이형원" userId="9177c702-8b89-4be4-a456-962f1ff8ae28" providerId="ADAL" clId="{AB43494B-F1D3-4CD7-BDC5-DB5E42221526}" dt="2023-03-02T21:14:47.634" v="812" actId="478"/>
          <ac:spMkLst>
            <pc:docMk/>
            <pc:sldMk cId="0" sldId="335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6" creationId="{107B4530-8FF1-3ADC-9248-9FCE7DD8F354}"/>
          </ac:spMkLst>
        </pc:spChg>
        <pc:spChg chg="ad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1:16:11.251" v="823" actId="14100"/>
        <pc:sldMkLst>
          <pc:docMk/>
          <pc:sldMk cId="2080726222" sldId="336"/>
        </pc:sldMkLst>
        <pc:spChg chg="mo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16:11.251" v="823" actId="14100"/>
          <ac:spMkLst>
            <pc:docMk/>
            <pc:sldMk cId="2080726222" sldId="33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4" creationId="{00000000-0000-0000-0000-000000000000}"/>
          </ac:spMkLst>
        </pc:spChg>
        <pc:spChg chg="del">
          <ac:chgData name="이형원" userId="9177c702-8b89-4be4-a456-962f1ff8ae28" providerId="ADAL" clId="{AB43494B-F1D3-4CD7-BDC5-DB5E42221526}" dt="2023-03-02T21:15:33.188" v="819" actId="478"/>
          <ac:spMkLst>
            <pc:docMk/>
            <pc:sldMk cId="2080726222" sldId="336"/>
            <ac:spMk id="7" creationId="{00000000-0000-0000-0000-000000000000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9" creationId="{907EF6B7-1338-4443-8C46-6A318D952DFD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11" creationId="{DAAE4CDD-124C-4DCF-9584-B6033B545DD5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13" creationId="{081E4A58-353D-44AE-B2FC-2A74E2E400F7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06:14.126" v="1377" actId="26606"/>
        <pc:sldMkLst>
          <pc:docMk/>
          <pc:sldMk cId="1155118127" sldId="337"/>
        </pc:sldMkLst>
        <pc:spChg chg="del">
          <ac:chgData name="이형원" userId="9177c702-8b89-4be4-a456-962f1ff8ae28" providerId="ADAL" clId="{AB43494B-F1D3-4CD7-BDC5-DB5E42221526}" dt="2023-03-02T22:06:09.714" v="1376" actId="478"/>
          <ac:spMkLst>
            <pc:docMk/>
            <pc:sldMk cId="1155118127" sldId="33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6" creationId="{43B8A9D4-BC33-A9E8-1C68-F4B6CE2F92A8}"/>
          </ac:spMkLst>
        </pc:spChg>
        <pc:spChg chg="ad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13" creationId="{DB17E863-922E-4C26-BD64-E8FD41D28661}"/>
          </ac:spMkLst>
        </pc:spChg>
      </pc:sldChg>
      <pc:sldChg chg="addSp modSp add mod">
        <pc:chgData name="이형원" userId="9177c702-8b89-4be4-a456-962f1ff8ae28" providerId="ADAL" clId="{AB43494B-F1D3-4CD7-BDC5-DB5E42221526}" dt="2023-03-02T21:29:18.602" v="939" actId="1076"/>
        <pc:sldMkLst>
          <pc:docMk/>
          <pc:sldMk cId="3635905039" sldId="338"/>
        </pc:sldMkLst>
        <pc:spChg chg="mod">
          <ac:chgData name="이형원" userId="9177c702-8b89-4be4-a456-962f1ff8ae28" providerId="ADAL" clId="{AB43494B-F1D3-4CD7-BDC5-DB5E42221526}" dt="2023-03-02T21:22:19.563" v="879" actId="1076"/>
          <ac:spMkLst>
            <pc:docMk/>
            <pc:sldMk cId="3635905039" sldId="338"/>
            <ac:spMk id="3" creationId="{09062709-3003-4256-8427-6C44B8CADF3B}"/>
          </ac:spMkLst>
        </pc:spChg>
        <pc:picChg chg="add mod">
          <ac:chgData name="이형원" userId="9177c702-8b89-4be4-a456-962f1ff8ae28" providerId="ADAL" clId="{AB43494B-F1D3-4CD7-BDC5-DB5E42221526}" dt="2023-03-02T21:29:18.602" v="939" actId="1076"/>
          <ac:picMkLst>
            <pc:docMk/>
            <pc:sldMk cId="3635905039" sldId="338"/>
            <ac:picMk id="4098" creationId="{B6C37966-F492-85B2-38FF-9C724E802529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4:03.883" v="1420" actId="14100"/>
        <pc:sldMkLst>
          <pc:docMk/>
          <pc:sldMk cId="1404478451" sldId="339"/>
        </pc:sldMkLst>
        <pc:spChg chg="mod ord">
          <ac:chgData name="이형원" userId="9177c702-8b89-4be4-a456-962f1ff8ae28" providerId="ADAL" clId="{AB43494B-F1D3-4CD7-BDC5-DB5E42221526}" dt="2023-03-02T22:14:03.883" v="1420" actId="14100"/>
          <ac:spMkLst>
            <pc:docMk/>
            <pc:sldMk cId="1404478451" sldId="33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6" creationId="{AF0F14F5-E24D-1768-DEC4-1E401BCE8CF9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3:51.153" v="1417" actId="26606"/>
          <ac:cxnSpMkLst>
            <pc:docMk/>
            <pc:sldMk cId="1404478451" sldId="339"/>
            <ac:cxnSpMk id="17" creationId="{F7C8EA93-3210-4C62-99E9-153C275E3A87}"/>
          </ac:cxnSpMkLst>
        </pc:cxnChg>
      </pc:sldChg>
      <pc:sldChg chg="modSp add mod">
        <pc:chgData name="이형원" userId="9177c702-8b89-4be4-a456-962f1ff8ae28" providerId="ADAL" clId="{AB43494B-F1D3-4CD7-BDC5-DB5E42221526}" dt="2023-03-02T21:22:49.843" v="885" actId="1076"/>
        <pc:sldMkLst>
          <pc:docMk/>
          <pc:sldMk cId="3186213152" sldId="340"/>
        </pc:sldMkLst>
        <pc:spChg chg="mod">
          <ac:chgData name="이형원" userId="9177c702-8b89-4be4-a456-962f1ff8ae28" providerId="ADAL" clId="{AB43494B-F1D3-4CD7-BDC5-DB5E42221526}" dt="2023-03-02T21:22:31.828" v="880" actId="1076"/>
          <ac:spMkLst>
            <pc:docMk/>
            <pc:sldMk cId="3186213152" sldId="340"/>
            <ac:spMk id="3" creationId="{09AEA6FB-D13E-404A-910C-B0E5E2855450}"/>
          </ac:spMkLst>
        </pc:spChg>
        <pc:picChg chg="mod">
          <ac:chgData name="이형원" userId="9177c702-8b89-4be4-a456-962f1ff8ae28" providerId="ADAL" clId="{AB43494B-F1D3-4CD7-BDC5-DB5E42221526}" dt="2023-03-02T21:22:49.843" v="885" actId="1076"/>
          <ac:picMkLst>
            <pc:docMk/>
            <pc:sldMk cId="3186213152" sldId="340"/>
            <ac:picMk id="6" creationId="{5895E706-A779-4D17-A28D-42FDE32F0373}"/>
          </ac:picMkLst>
        </pc:picChg>
        <pc:picChg chg="mod">
          <ac:chgData name="이형원" userId="9177c702-8b89-4be4-a456-962f1ff8ae28" providerId="ADAL" clId="{AB43494B-F1D3-4CD7-BDC5-DB5E42221526}" dt="2023-03-02T21:22:37.475" v="881" actId="1076"/>
          <ac:picMkLst>
            <pc:docMk/>
            <pc:sldMk cId="3186213152" sldId="340"/>
            <ac:picMk id="7" creationId="{66824FEC-7A08-45A9-AF1A-6D16494D625C}"/>
          </ac:picMkLst>
        </pc:picChg>
      </pc:sldChg>
      <pc:sldChg chg="modSp add mod">
        <pc:chgData name="이형원" userId="9177c702-8b89-4be4-a456-962f1ff8ae28" providerId="ADAL" clId="{AB43494B-F1D3-4CD7-BDC5-DB5E42221526}" dt="2023-03-02T21:23:05.787" v="889" actId="1076"/>
        <pc:sldMkLst>
          <pc:docMk/>
          <pc:sldMk cId="3420493685" sldId="341"/>
        </pc:sldMkLst>
        <pc:spChg chg="mod">
          <ac:chgData name="이형원" userId="9177c702-8b89-4be4-a456-962f1ff8ae28" providerId="ADAL" clId="{AB43494B-F1D3-4CD7-BDC5-DB5E42221526}" dt="2023-03-02T20:59:33.320" v="724" actId="27636"/>
          <ac:spMkLst>
            <pc:docMk/>
            <pc:sldMk cId="3420493685" sldId="341"/>
            <ac:spMk id="2" creationId="{8EC7B09C-F20B-4AEE-BA37-30AC19D72FDD}"/>
          </ac:spMkLst>
        </pc:spChg>
        <pc:spChg chg="mod">
          <ac:chgData name="이형원" userId="9177c702-8b89-4be4-a456-962f1ff8ae28" providerId="ADAL" clId="{AB43494B-F1D3-4CD7-BDC5-DB5E42221526}" dt="2023-03-02T21:23:05.787" v="889" actId="1076"/>
          <ac:spMkLst>
            <pc:docMk/>
            <pc:sldMk cId="3420493685" sldId="341"/>
            <ac:spMk id="3" creationId="{BC934034-11A0-4A71-B068-2FB43AAF0CE3}"/>
          </ac:spMkLst>
        </pc:spChg>
      </pc:sldChg>
      <pc:sldChg chg="delSp modSp add mod">
        <pc:chgData name="이형원" userId="9177c702-8b89-4be4-a456-962f1ff8ae28" providerId="ADAL" clId="{AB43494B-F1D3-4CD7-BDC5-DB5E42221526}" dt="2023-03-02T21:23:33.443" v="894" actId="1076"/>
        <pc:sldMkLst>
          <pc:docMk/>
          <pc:sldMk cId="935914341" sldId="342"/>
        </pc:sldMkLst>
        <pc:spChg chg="del">
          <ac:chgData name="이형원" userId="9177c702-8b89-4be4-a456-962f1ff8ae28" providerId="ADAL" clId="{AB43494B-F1D3-4CD7-BDC5-DB5E42221526}" dt="2023-03-02T21:23:22.893" v="890" actId="478"/>
          <ac:spMkLst>
            <pc:docMk/>
            <pc:sldMk cId="935914341" sldId="342"/>
            <ac:spMk id="2" creationId="{AA444EFA-F8EE-4CCA-B753-C2BFF5A265D7}"/>
          </ac:spMkLst>
        </pc:spChg>
        <pc:spChg chg="del">
          <ac:chgData name="이형원" userId="9177c702-8b89-4be4-a456-962f1ff8ae28" providerId="ADAL" clId="{AB43494B-F1D3-4CD7-BDC5-DB5E42221526}" dt="2023-03-02T21:23:26.559" v="891" actId="478"/>
          <ac:spMkLst>
            <pc:docMk/>
            <pc:sldMk cId="935914341" sldId="342"/>
            <ac:spMk id="3" creationId="{A77FAF94-8778-4D26-812F-6A0E9E836E5A}"/>
          </ac:spMkLst>
        </pc:spChg>
        <pc:picChg chg="mod">
          <ac:chgData name="이형원" userId="9177c702-8b89-4be4-a456-962f1ff8ae28" providerId="ADAL" clId="{AB43494B-F1D3-4CD7-BDC5-DB5E42221526}" dt="2023-03-02T21:23:33.443" v="894" actId="1076"/>
          <ac:picMkLst>
            <pc:docMk/>
            <pc:sldMk cId="935914341" sldId="342"/>
            <ac:picMk id="6" creationId="{4BCD0DFE-8AE8-4FFA-957F-4CA6EAD2E472}"/>
          </ac:picMkLst>
        </pc:picChg>
      </pc:sldChg>
      <pc:sldChg chg="modSp mod">
        <pc:chgData name="이형원" userId="9177c702-8b89-4be4-a456-962f1ff8ae28" providerId="ADAL" clId="{AB43494B-F1D3-4CD7-BDC5-DB5E42221526}" dt="2023-03-02T22:01:28.228" v="1374"/>
        <pc:sldMkLst>
          <pc:docMk/>
          <pc:sldMk cId="2343981666" sldId="349"/>
        </pc:sldMkLst>
        <pc:spChg chg="mod">
          <ac:chgData name="이형원" userId="9177c702-8b89-4be4-a456-962f1ff8ae28" providerId="ADAL" clId="{AB43494B-F1D3-4CD7-BDC5-DB5E42221526}" dt="2023-03-02T22:01:28.228" v="1374"/>
          <ac:spMkLst>
            <pc:docMk/>
            <pc:sldMk cId="2343981666" sldId="349"/>
            <ac:spMk id="3" creationId="{00000000-0000-0000-0000-000000000000}"/>
          </ac:spMkLst>
        </pc:spChg>
      </pc:sldChg>
      <pc:sldChg chg="del">
        <pc:chgData name="이형원" userId="9177c702-8b89-4be4-a456-962f1ff8ae28" providerId="ADAL" clId="{AB43494B-F1D3-4CD7-BDC5-DB5E42221526}" dt="2023-03-02T20:46:45.362" v="17" actId="47"/>
        <pc:sldMkLst>
          <pc:docMk/>
          <pc:sldMk cId="2536182668" sldId="35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41745696" sldId="357"/>
        </pc:sldMkLst>
      </pc:sldChg>
      <pc:sldChg chg="del">
        <pc:chgData name="이형원" userId="9177c702-8b89-4be4-a456-962f1ff8ae28" providerId="ADAL" clId="{AB43494B-F1D3-4CD7-BDC5-DB5E42221526}" dt="2023-03-02T20:46:46.459" v="18" actId="47"/>
        <pc:sldMkLst>
          <pc:docMk/>
          <pc:sldMk cId="100787138" sldId="359"/>
        </pc:sldMkLst>
      </pc:sldChg>
      <pc:sldChg chg="del">
        <pc:chgData name="이형원" userId="9177c702-8b89-4be4-a456-962f1ff8ae28" providerId="ADAL" clId="{AB43494B-F1D3-4CD7-BDC5-DB5E42221526}" dt="2023-03-02T20:46:48.731" v="19" actId="47"/>
        <pc:sldMkLst>
          <pc:docMk/>
          <pc:sldMk cId="3976875134" sldId="36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56369971" sldId="36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904191037" sldId="36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535460528" sldId="365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30436748" sldId="36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50664109" sldId="36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233964975" sldId="37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202803517" sldId="37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733033445" sldId="37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53555282" sldId="37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459381292" sldId="37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40870059" sldId="37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91844048" sldId="37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01212617" sldId="38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177797075" sldId="38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92281541" sldId="38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52456189" sldId="38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059861948" sldId="38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923549444" sldId="38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65891804" sldId="38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58379282" sldId="39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37460430" sldId="39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291818747" sldId="39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808724654" sldId="39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332823409" sldId="39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058261389" sldId="39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54974918" sldId="39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085151299" sldId="40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675982528" sldId="40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81713108" sldId="40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0905683" sldId="40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880310620" sldId="405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48456521" sldId="40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932225316" sldId="40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076368601" sldId="40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61693813" sldId="42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773012161" sldId="43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08376382" sldId="43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983813" sldId="43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625735409" sldId="43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15040909" sldId="43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093325800" sldId="435"/>
        </pc:sldMkLst>
      </pc:sldChg>
      <pc:sldChg chg="addSp new mod">
        <pc:chgData name="이형원" userId="9177c702-8b89-4be4-a456-962f1ff8ae28" providerId="ADAL" clId="{AB43494B-F1D3-4CD7-BDC5-DB5E42221526}" dt="2023-03-02T20:38:17.893" v="14" actId="22"/>
        <pc:sldMkLst>
          <pc:docMk/>
          <pc:sldMk cId="1376108531" sldId="436"/>
        </pc:sldMkLst>
        <pc:picChg chg="add">
          <ac:chgData name="이형원" userId="9177c702-8b89-4be4-a456-962f1ff8ae28" providerId="ADAL" clId="{AB43494B-F1D3-4CD7-BDC5-DB5E42221526}" dt="2023-03-02T20:38:17.893" v="14" actId="22"/>
          <ac:picMkLst>
            <pc:docMk/>
            <pc:sldMk cId="1376108531" sldId="436"/>
            <ac:picMk id="6" creationId="{C3C8CE12-9149-49D8-3817-0432F6C1E968}"/>
          </ac:picMkLst>
        </pc:picChg>
      </pc:sldChg>
      <pc:sldChg chg="addSp modSp new mod">
        <pc:chgData name="이형원" userId="9177c702-8b89-4be4-a456-962f1ff8ae28" providerId="ADAL" clId="{AB43494B-F1D3-4CD7-BDC5-DB5E42221526}" dt="2023-03-02T22:18:26.604" v="1517" actId="1076"/>
        <pc:sldMkLst>
          <pc:docMk/>
          <pc:sldMk cId="3198264417" sldId="437"/>
        </pc:sldMkLst>
        <pc:spChg chg="add mod">
          <ac:chgData name="이형원" userId="9177c702-8b89-4be4-a456-962f1ff8ae28" providerId="ADAL" clId="{AB43494B-F1D3-4CD7-BDC5-DB5E42221526}" dt="2023-03-02T22:18:26.604" v="1517" actId="1076"/>
          <ac:spMkLst>
            <pc:docMk/>
            <pc:sldMk cId="3198264417" sldId="437"/>
            <ac:spMk id="11" creationId="{1D701084-CF4C-B37B-D70B-023AC50DCDF7}"/>
          </ac:spMkLst>
        </pc:spChg>
        <pc:picChg chg="add">
          <ac:chgData name="이형원" userId="9177c702-8b89-4be4-a456-962f1ff8ae28" providerId="ADAL" clId="{AB43494B-F1D3-4CD7-BDC5-DB5E42221526}" dt="2023-03-02T20:46:34.618" v="16" actId="22"/>
          <ac:picMkLst>
            <pc:docMk/>
            <pc:sldMk cId="3198264417" sldId="437"/>
            <ac:picMk id="6" creationId="{E820E185-3307-8905-6613-3FC2DE64A241}"/>
          </ac:picMkLst>
        </pc:picChg>
        <pc:picChg chg="add mod">
          <ac:chgData name="이형원" userId="9177c702-8b89-4be4-a456-962f1ff8ae28" providerId="ADAL" clId="{AB43494B-F1D3-4CD7-BDC5-DB5E42221526}" dt="2023-03-02T21:26:00.820" v="897" actId="1076"/>
          <ac:picMkLst>
            <pc:docMk/>
            <pc:sldMk cId="3198264417" sldId="437"/>
            <ac:picMk id="8" creationId="{42D7AFC4-5B2D-F081-F738-8032A87239AD}"/>
          </ac:picMkLst>
        </pc:picChg>
      </pc:sldChg>
      <pc:sldChg chg="modSp add mod">
        <pc:chgData name="이형원" userId="9177c702-8b89-4be4-a456-962f1ff8ae28" providerId="ADAL" clId="{AB43494B-F1D3-4CD7-BDC5-DB5E42221526}" dt="2023-03-02T22:00:25.461" v="1318" actId="1076"/>
        <pc:sldMkLst>
          <pc:docMk/>
          <pc:sldMk cId="3434238645" sldId="438"/>
        </pc:sldMkLst>
        <pc:spChg chg="mod">
          <ac:chgData name="이형원" userId="9177c702-8b89-4be4-a456-962f1ff8ae28" providerId="ADAL" clId="{AB43494B-F1D3-4CD7-BDC5-DB5E42221526}" dt="2023-03-02T22:00:25.461" v="1318" actId="1076"/>
          <ac:spMkLst>
            <pc:docMk/>
            <pc:sldMk cId="3434238645" sldId="438"/>
            <ac:spMk id="7" creationId="{00000000-0000-0000-0000-000000000000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16:05.709" v="1486" actId="27636"/>
        <pc:sldMkLst>
          <pc:docMk/>
          <pc:sldMk cId="1430768300" sldId="439"/>
        </pc:sldMkLst>
        <pc:spChg chg="mo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2" creationId="{65D7AFFF-D370-4289-A4BD-EA4A389BE295}"/>
          </ac:spMkLst>
        </pc:spChg>
        <pc:spChg chg="mod">
          <ac:chgData name="이형원" userId="9177c702-8b89-4be4-a456-962f1ff8ae28" providerId="ADAL" clId="{AB43494B-F1D3-4CD7-BDC5-DB5E42221526}" dt="2023-03-02T22:16:05.709" v="1486" actId="27636"/>
          <ac:spMkLst>
            <pc:docMk/>
            <pc:sldMk cId="1430768300" sldId="439"/>
            <ac:spMk id="3" creationId="{B81984E4-2B44-4599-A4B0-C46F09C31404}"/>
          </ac:spMkLst>
        </pc:spChg>
        <pc:spChg chg="mo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4" creationId="{57CDCE66-F1D6-4770-9FA2-E4F03FE5C764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9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11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13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5:40.043" v="1476" actId="26606"/>
          <ac:cxnSpMkLst>
            <pc:docMk/>
            <pc:sldMk cId="1430768300" sldId="439"/>
            <ac:cxnSpMk id="15" creationId="{F7C8EA93-3210-4C62-99E9-153C275E3A87}"/>
          </ac:cxnSpMkLst>
        </pc:cxnChg>
      </pc:sldChg>
      <pc:sldChg chg="addSp modSp add mod">
        <pc:chgData name="이형원" userId="9177c702-8b89-4be4-a456-962f1ff8ae28" providerId="ADAL" clId="{AB43494B-F1D3-4CD7-BDC5-DB5E42221526}" dt="2023-03-02T22:16:48.943" v="1489" actId="1076"/>
        <pc:sldMkLst>
          <pc:docMk/>
          <pc:sldMk cId="1545105778" sldId="440"/>
        </pc:sldMkLst>
        <pc:spChg chg="add mod">
          <ac:chgData name="이형원" userId="9177c702-8b89-4be4-a456-962f1ff8ae28" providerId="ADAL" clId="{AB43494B-F1D3-4CD7-BDC5-DB5E42221526}" dt="2023-03-02T22:16:48.943" v="1489" actId="1076"/>
          <ac:spMkLst>
            <pc:docMk/>
            <pc:sldMk cId="1545105778" sldId="440"/>
            <ac:spMk id="7" creationId="{56DD7D48-8F8D-090A-AFC2-2B4ABFE98DA3}"/>
          </ac:spMkLst>
        </pc:spChg>
      </pc:sldChg>
      <pc:sldChg chg="add">
        <pc:chgData name="이형원" userId="9177c702-8b89-4be4-a456-962f1ff8ae28" providerId="ADAL" clId="{AB43494B-F1D3-4CD7-BDC5-DB5E42221526}" dt="2023-03-02T21:30:26.891" v="940"/>
        <pc:sldMkLst>
          <pc:docMk/>
          <pc:sldMk cId="1583177479" sldId="441"/>
        </pc:sldMkLst>
      </pc:sldChg>
      <pc:sldChg chg="addSp modSp new mod">
        <pc:chgData name="이형원" userId="9177c702-8b89-4be4-a456-962f1ff8ae28" providerId="ADAL" clId="{AB43494B-F1D3-4CD7-BDC5-DB5E42221526}" dt="2023-03-02T21:46:19.188" v="1129"/>
        <pc:sldMkLst>
          <pc:docMk/>
          <pc:sldMk cId="560152061" sldId="442"/>
        </pc:sldMkLst>
        <pc:spChg chg="mod">
          <ac:chgData name="이형원" userId="9177c702-8b89-4be4-a456-962f1ff8ae28" providerId="ADAL" clId="{AB43494B-F1D3-4CD7-BDC5-DB5E42221526}" dt="2023-03-02T21:46:19.188" v="1129"/>
          <ac:spMkLst>
            <pc:docMk/>
            <pc:sldMk cId="560152061" sldId="442"/>
            <ac:spMk id="2" creationId="{6EEE5C57-CE16-BE91-AF8F-A05E805E57A9}"/>
          </ac:spMkLst>
        </pc:spChg>
        <pc:picChg chg="add mod">
          <ac:chgData name="이형원" userId="9177c702-8b89-4be4-a456-962f1ff8ae28" providerId="ADAL" clId="{AB43494B-F1D3-4CD7-BDC5-DB5E42221526}" dt="2023-03-02T21:37:38.915" v="1100" actId="14100"/>
          <ac:picMkLst>
            <pc:docMk/>
            <pc:sldMk cId="560152061" sldId="442"/>
            <ac:picMk id="8" creationId="{20B53694-B486-348C-841B-F38AA825CE4C}"/>
          </ac:picMkLst>
        </pc:picChg>
        <pc:picChg chg="add mod">
          <ac:chgData name="이형원" userId="9177c702-8b89-4be4-a456-962f1ff8ae28" providerId="ADAL" clId="{AB43494B-F1D3-4CD7-BDC5-DB5E42221526}" dt="2023-03-02T21:37:52.540" v="1104" actId="14100"/>
          <ac:picMkLst>
            <pc:docMk/>
            <pc:sldMk cId="560152061" sldId="442"/>
            <ac:picMk id="10" creationId="{3B2F2703-AFE2-E713-442D-CC325E4ACD0D}"/>
          </ac:picMkLst>
        </pc:picChg>
      </pc:sldChg>
      <pc:sldChg chg="addSp delSp modSp new mod">
        <pc:chgData name="이형원" userId="9177c702-8b89-4be4-a456-962f1ff8ae28" providerId="ADAL" clId="{AB43494B-F1D3-4CD7-BDC5-DB5E42221526}" dt="2023-03-02T21:47:51.493" v="1204" actId="207"/>
        <pc:sldMkLst>
          <pc:docMk/>
          <pc:sldMk cId="2370290573" sldId="443"/>
        </pc:sldMkLst>
        <pc:spChg chg="mod">
          <ac:chgData name="이형원" userId="9177c702-8b89-4be4-a456-962f1ff8ae28" providerId="ADAL" clId="{AB43494B-F1D3-4CD7-BDC5-DB5E42221526}" dt="2023-03-02T21:46:28.099" v="1153"/>
          <ac:spMkLst>
            <pc:docMk/>
            <pc:sldMk cId="2370290573" sldId="443"/>
            <ac:spMk id="2" creationId="{E326BF4C-2924-18B4-C5AA-81E0FDFC8BC0}"/>
          </ac:spMkLst>
        </pc:spChg>
        <pc:spChg chg="del">
          <ac:chgData name="이형원" userId="9177c702-8b89-4be4-a456-962f1ff8ae28" providerId="ADAL" clId="{AB43494B-F1D3-4CD7-BDC5-DB5E42221526}" dt="2023-03-02T21:47:40.507" v="1201" actId="478"/>
          <ac:spMkLst>
            <pc:docMk/>
            <pc:sldMk cId="2370290573" sldId="443"/>
            <ac:spMk id="3" creationId="{8D43ADA1-880A-D845-B966-DC2CBB902D91}"/>
          </ac:spMkLst>
        </pc:spChg>
        <pc:spChg chg="add mod">
          <ac:chgData name="이형원" userId="9177c702-8b89-4be4-a456-962f1ff8ae28" providerId="ADAL" clId="{AB43494B-F1D3-4CD7-BDC5-DB5E42221526}" dt="2023-03-02T21:47:04.618" v="1172" actId="1076"/>
          <ac:spMkLst>
            <pc:docMk/>
            <pc:sldMk cId="2370290573" sldId="443"/>
            <ac:spMk id="9" creationId="{F9AD24DF-0AC8-28B0-CDD0-36B7AC3BD09D}"/>
          </ac:spMkLst>
        </pc:spChg>
        <pc:spChg chg="add mod">
          <ac:chgData name="이형원" userId="9177c702-8b89-4be4-a456-962f1ff8ae28" providerId="ADAL" clId="{AB43494B-F1D3-4CD7-BDC5-DB5E42221526}" dt="2023-03-02T21:47:25.048" v="1200" actId="20577"/>
          <ac:spMkLst>
            <pc:docMk/>
            <pc:sldMk cId="2370290573" sldId="443"/>
            <ac:spMk id="10" creationId="{B66E46FC-8D76-F23A-6102-A6351647D472}"/>
          </ac:spMkLst>
        </pc:spChg>
        <pc:spChg chg="add mod">
          <ac:chgData name="이형원" userId="9177c702-8b89-4be4-a456-962f1ff8ae28" providerId="ADAL" clId="{AB43494B-F1D3-4CD7-BDC5-DB5E42221526}" dt="2023-03-02T21:47:51.493" v="1204" actId="207"/>
          <ac:spMkLst>
            <pc:docMk/>
            <pc:sldMk cId="2370290573" sldId="443"/>
            <ac:spMk id="11" creationId="{EF57B92E-3D70-C207-374A-4383D98B5AA0}"/>
          </ac:spMkLst>
        </pc:spChg>
        <pc:spChg chg="add mod">
          <ac:chgData name="이형원" userId="9177c702-8b89-4be4-a456-962f1ff8ae28" providerId="ADAL" clId="{AB43494B-F1D3-4CD7-BDC5-DB5E42221526}" dt="2023-03-02T21:47:51.493" v="1204" actId="207"/>
          <ac:spMkLst>
            <pc:docMk/>
            <pc:sldMk cId="2370290573" sldId="443"/>
            <ac:spMk id="12" creationId="{E7E922F6-89F7-7EA9-800B-5E6A8FDD4CD2}"/>
          </ac:spMkLst>
        </pc:spChg>
        <pc:picChg chg="add mod">
          <ac:chgData name="이형원" userId="9177c702-8b89-4be4-a456-962f1ff8ae28" providerId="ADAL" clId="{AB43494B-F1D3-4CD7-BDC5-DB5E42221526}" dt="2023-03-02T21:47:43.157" v="1202" actId="1076"/>
          <ac:picMkLst>
            <pc:docMk/>
            <pc:sldMk cId="2370290573" sldId="443"/>
            <ac:picMk id="8" creationId="{139D6CC0-4A29-A1A9-4E35-85E6FB07D89F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1:40.660" v="1253" actId="1076"/>
        <pc:sldMkLst>
          <pc:docMk/>
          <pc:sldMk cId="2520888361" sldId="444"/>
        </pc:sldMkLst>
        <pc:spChg chg="mod">
          <ac:chgData name="이형원" userId="9177c702-8b89-4be4-a456-962f1ff8ae28" providerId="ADAL" clId="{AB43494B-F1D3-4CD7-BDC5-DB5E42221526}" dt="2023-03-02T21:50:08.105" v="1242"/>
          <ac:spMkLst>
            <pc:docMk/>
            <pc:sldMk cId="2520888361" sldId="444"/>
            <ac:spMk id="2" creationId="{C4E29E6D-83E6-4006-8226-B682944B442A}"/>
          </ac:spMkLst>
        </pc:spChg>
        <pc:picChg chg="add mod">
          <ac:chgData name="이형원" userId="9177c702-8b89-4be4-a456-962f1ff8ae28" providerId="ADAL" clId="{AB43494B-F1D3-4CD7-BDC5-DB5E42221526}" dt="2023-03-02T21:50:14.524" v="1245" actId="14100"/>
          <ac:picMkLst>
            <pc:docMk/>
            <pc:sldMk cId="2520888361" sldId="444"/>
            <ac:picMk id="8" creationId="{183C575A-7F06-5925-AA48-91DECDBF7572}"/>
          </ac:picMkLst>
        </pc:picChg>
        <pc:picChg chg="add mod">
          <ac:chgData name="이형원" userId="9177c702-8b89-4be4-a456-962f1ff8ae28" providerId="ADAL" clId="{AB43494B-F1D3-4CD7-BDC5-DB5E42221526}" dt="2023-03-02T21:50:56.651" v="1249" actId="14100"/>
          <ac:picMkLst>
            <pc:docMk/>
            <pc:sldMk cId="2520888361" sldId="444"/>
            <ac:picMk id="10" creationId="{5119D5D5-C315-BB5F-85DE-28800D34F908}"/>
          </ac:picMkLst>
        </pc:picChg>
        <pc:picChg chg="add mod">
          <ac:chgData name="이형원" userId="9177c702-8b89-4be4-a456-962f1ff8ae28" providerId="ADAL" clId="{AB43494B-F1D3-4CD7-BDC5-DB5E42221526}" dt="2023-03-02T21:51:40.660" v="1253" actId="1076"/>
          <ac:picMkLst>
            <pc:docMk/>
            <pc:sldMk cId="2520888361" sldId="444"/>
            <ac:picMk id="12" creationId="{291C9E01-E2B4-B9BE-1C60-E579C9ED8368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4:59.828" v="1280" actId="1076"/>
        <pc:sldMkLst>
          <pc:docMk/>
          <pc:sldMk cId="3717790569" sldId="445"/>
        </pc:sldMkLst>
        <pc:picChg chg="add mod">
          <ac:chgData name="이형원" userId="9177c702-8b89-4be4-a456-962f1ff8ae28" providerId="ADAL" clId="{AB43494B-F1D3-4CD7-BDC5-DB5E42221526}" dt="2023-03-02T21:54:59.828" v="1280" actId="1076"/>
          <ac:picMkLst>
            <pc:docMk/>
            <pc:sldMk cId="3717790569" sldId="445"/>
            <ac:picMk id="8" creationId="{00A4C99E-BDB5-6FF1-F3F6-59AFF6B0FAB3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7:09.781" v="1292" actId="1076"/>
        <pc:sldMkLst>
          <pc:docMk/>
          <pc:sldMk cId="2179341154" sldId="446"/>
        </pc:sldMkLst>
        <pc:picChg chg="add mod">
          <ac:chgData name="이형원" userId="9177c702-8b89-4be4-a456-962f1ff8ae28" providerId="ADAL" clId="{AB43494B-F1D3-4CD7-BDC5-DB5E42221526}" dt="2023-03-02T21:57:09.781" v="1292" actId="1076"/>
          <ac:picMkLst>
            <pc:docMk/>
            <pc:sldMk cId="2179341154" sldId="446"/>
            <ac:picMk id="8" creationId="{C05DA834-C69D-A751-F0C8-2AB565ED86CA}"/>
          </ac:picMkLst>
        </pc:picChg>
        <pc:picChg chg="add mod">
          <ac:chgData name="이형원" userId="9177c702-8b89-4be4-a456-962f1ff8ae28" providerId="ADAL" clId="{AB43494B-F1D3-4CD7-BDC5-DB5E42221526}" dt="2023-03-02T21:56:13.139" v="1287" actId="1076"/>
          <ac:picMkLst>
            <pc:docMk/>
            <pc:sldMk cId="2179341154" sldId="446"/>
            <ac:picMk id="10" creationId="{B37BEAB0-2B98-BB40-1A3C-C31C9389734D}"/>
          </ac:picMkLst>
        </pc:picChg>
        <pc:picChg chg="add mod">
          <ac:chgData name="이형원" userId="9177c702-8b89-4be4-a456-962f1ff8ae28" providerId="ADAL" clId="{AB43494B-F1D3-4CD7-BDC5-DB5E42221526}" dt="2023-03-02T21:57:09.781" v="1292" actId="1076"/>
          <ac:picMkLst>
            <pc:docMk/>
            <pc:sldMk cId="2179341154" sldId="446"/>
            <ac:picMk id="12" creationId="{9708FFAD-3719-DB0B-A225-45C07DA93746}"/>
          </ac:picMkLst>
        </pc:picChg>
      </pc:sldChg>
      <pc:sldChg chg="addSp delSp modSp new mod setBg">
        <pc:chgData name="이형원" userId="9177c702-8b89-4be4-a456-962f1ff8ae28" providerId="ADAL" clId="{AB43494B-F1D3-4CD7-BDC5-DB5E42221526}" dt="2023-03-02T22:25:07.214" v="1562" actId="26606"/>
        <pc:sldMkLst>
          <pc:docMk/>
          <pc:sldMk cId="1065577" sldId="447"/>
        </pc:sldMkLst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2" creationId="{C08F5B38-B485-E95C-308F-0B3A1E8752DF}"/>
          </ac:spMkLst>
        </pc:spChg>
        <pc:spChg chg="del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3" creationId="{6D946847-810C-7D81-D13C-DC6EFC3D0230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4" creationId="{93D95EF8-1DD7-1213-EAAC-BED9B4B1E34C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5" creationId="{34F1FE43-3868-8D2E-3B24-9C540FBC67E4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6" creationId="{EFE9103E-D4A8-52C7-3A9A-9BAF2B9FA413}"/>
          </ac:spMkLst>
        </pc:spChg>
        <pc:picChg chg="add mod ord">
          <ac:chgData name="이형원" userId="9177c702-8b89-4be4-a456-962f1ff8ae28" providerId="ADAL" clId="{AB43494B-F1D3-4CD7-BDC5-DB5E42221526}" dt="2023-03-02T22:25:07.214" v="1562" actId="26606"/>
          <ac:picMkLst>
            <pc:docMk/>
            <pc:sldMk cId="1065577" sldId="447"/>
            <ac:picMk id="8" creationId="{FAA61A8C-187C-2907-12CC-A7F5D3864AB1}"/>
          </ac:picMkLst>
        </pc:picChg>
      </pc:sldChg>
      <pc:sldChg chg="addSp delSp modSp new mod setBg">
        <pc:chgData name="이형원" userId="9177c702-8b89-4be4-a456-962f1ff8ae28" providerId="ADAL" clId="{AB43494B-F1D3-4CD7-BDC5-DB5E42221526}" dt="2023-03-02T22:27:55.013" v="1570" actId="26606"/>
        <pc:sldMkLst>
          <pc:docMk/>
          <pc:sldMk cId="2005036740" sldId="448"/>
        </pc:sldMkLst>
        <pc:spChg chg="add del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2" creationId="{4DA279FC-2E14-3197-086E-B2D8E52348B3}"/>
          </ac:spMkLst>
        </pc:spChg>
        <pc:spChg chg="add del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3" creationId="{C9C401E6-7C30-DB50-AABF-14FDD6E9033A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4" creationId="{263527D5-AC27-96F4-C4CF-B7F13018509D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5" creationId="{AA6225A7-DEF0-A159-2903-5FBC8BC4F0C7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6" creationId="{452B70FA-D246-FA43-49F7-72EE797F65D3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0" creationId="{4DA279FC-2E14-3197-086E-B2D8E52348B3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1" creationId="{C9C401E6-7C30-DB50-AABF-14FDD6E9033A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3" creationId="{32AEEBC8-9D30-42EF-95F2-386C2653FBF0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5" creationId="{2E92FA66-67D7-4CB4-94D3-E643A9AD4757}"/>
          </ac:spMkLst>
        </pc:spChg>
        <pc:picChg chg="add mod ord">
          <ac:chgData name="이형원" userId="9177c702-8b89-4be4-a456-962f1ff8ae28" providerId="ADAL" clId="{AB43494B-F1D3-4CD7-BDC5-DB5E42221526}" dt="2023-03-02T22:27:55.013" v="1570" actId="26606"/>
          <ac:picMkLst>
            <pc:docMk/>
            <pc:sldMk cId="2005036740" sldId="448"/>
            <ac:picMk id="8" creationId="{4B5FBC49-775A-8C41-3332-CD8CB7AD8147}"/>
          </ac:picMkLst>
        </pc:picChg>
      </pc:sldChg>
      <pc:sldChg chg="addSp new mod">
        <pc:chgData name="이형원" userId="9177c702-8b89-4be4-a456-962f1ff8ae28" providerId="ADAL" clId="{AB43494B-F1D3-4CD7-BDC5-DB5E42221526}" dt="2023-03-02T22:28:01.641" v="1572" actId="22"/>
        <pc:sldMkLst>
          <pc:docMk/>
          <pc:sldMk cId="2111809354" sldId="449"/>
        </pc:sldMkLst>
        <pc:picChg chg="add">
          <ac:chgData name="이형원" userId="9177c702-8b89-4be4-a456-962f1ff8ae28" providerId="ADAL" clId="{AB43494B-F1D3-4CD7-BDC5-DB5E42221526}" dt="2023-03-02T22:28:01.641" v="1572" actId="22"/>
          <ac:picMkLst>
            <pc:docMk/>
            <pc:sldMk cId="2111809354" sldId="449"/>
            <ac:picMk id="8" creationId="{FB390188-71BF-45CF-2B4D-0A11E4BA8726}"/>
          </ac:picMkLst>
        </pc:picChg>
      </pc:sldChg>
      <pc:sldMasterChg chg="delSldLayout">
        <pc:chgData name="이형원" userId="9177c702-8b89-4be4-a456-962f1ff8ae28" providerId="ADAL" clId="{AB43494B-F1D3-4CD7-BDC5-DB5E42221526}" dt="2023-03-02T20:59:03.748" v="716" actId="47"/>
        <pc:sldMasterMkLst>
          <pc:docMk/>
          <pc:sldMasterMk cId="1435316104" sldId="2147483855"/>
        </pc:sldMasterMkLst>
        <pc:sldLayoutChg chg="del">
          <pc:chgData name="이형원" userId="9177c702-8b89-4be4-a456-962f1ff8ae28" providerId="ADAL" clId="{AB43494B-F1D3-4CD7-BDC5-DB5E42221526}" dt="2023-03-02T20:59:03.748" v="716" actId="47"/>
          <pc:sldLayoutMkLst>
            <pc:docMk/>
            <pc:sldMasterMk cId="1435316104" sldId="2147483855"/>
            <pc:sldLayoutMk cId="2756184814" sldId="214748387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9B9214-F8D5-40AB-82BE-EFC345F767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9D1FC4E-7C9E-46C2-8A0F-4138696A8823}">
      <dgm:prSet/>
      <dgm:spPr/>
      <dgm:t>
        <a:bodyPr/>
        <a:lstStyle/>
        <a:p>
          <a:r>
            <a:rPr lang="en-US"/>
            <a:t>1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강의 소개</a:t>
          </a:r>
          <a:r>
            <a:rPr lang="en-US"/>
            <a:t>, </a:t>
          </a:r>
          <a:r>
            <a:rPr lang="ko-KR"/>
            <a:t>환경설정</a:t>
          </a:r>
          <a:r>
            <a:rPr lang="en-US"/>
            <a:t>, </a:t>
          </a:r>
          <a:r>
            <a:rPr lang="ko-KR"/>
            <a:t>인터넷과 웹환경의 발전</a:t>
          </a:r>
          <a:r>
            <a:rPr lang="en-US"/>
            <a:t>(1</a:t>
          </a:r>
          <a:r>
            <a:rPr lang="ko-KR"/>
            <a:t>장</a:t>
          </a:r>
          <a:r>
            <a:rPr lang="en-US"/>
            <a:t>)</a:t>
          </a:r>
        </a:p>
      </dgm:t>
    </dgm:pt>
    <dgm:pt modelId="{197C2495-156D-45BF-940D-F330803480D2}" type="parTrans" cxnId="{DD3E31C6-4CAA-48CB-936A-697FAB51F08A}">
      <dgm:prSet/>
      <dgm:spPr/>
      <dgm:t>
        <a:bodyPr/>
        <a:lstStyle/>
        <a:p>
          <a:endParaRPr lang="en-US"/>
        </a:p>
      </dgm:t>
    </dgm:pt>
    <dgm:pt modelId="{754C5DC2-EB44-468F-8704-62B446477FB6}" type="sibTrans" cxnId="{DD3E31C6-4CAA-48CB-936A-697FAB51F08A}">
      <dgm:prSet/>
      <dgm:spPr/>
      <dgm:t>
        <a:bodyPr/>
        <a:lstStyle/>
        <a:p>
          <a:endParaRPr lang="en-US"/>
        </a:p>
      </dgm:t>
    </dgm:pt>
    <dgm:pt modelId="{725A9BF2-6498-47F7-BD4D-7D0FF5B8D451}">
      <dgm:prSet/>
      <dgm:spPr/>
      <dgm:t>
        <a:bodyPr/>
        <a:lstStyle/>
        <a:p>
          <a:r>
            <a:rPr lang="en-US"/>
            <a:t>2</a:t>
          </a:r>
          <a:r>
            <a:rPr lang="ko-KR"/>
            <a:t>주차 </a:t>
          </a:r>
          <a:r>
            <a:rPr lang="en-US"/>
            <a:t>: HTML5</a:t>
          </a:r>
          <a:r>
            <a:rPr lang="ko-KR"/>
            <a:t> 문서 기본</a:t>
          </a:r>
          <a:r>
            <a:rPr lang="en-US"/>
            <a:t>(2</a:t>
          </a:r>
          <a:r>
            <a:rPr lang="ko-KR"/>
            <a:t>장</a:t>
          </a:r>
          <a:r>
            <a:rPr lang="en-US"/>
            <a:t>)</a:t>
          </a:r>
        </a:p>
      </dgm:t>
    </dgm:pt>
    <dgm:pt modelId="{60F4DA08-077C-424B-A4B9-4C6296F7AB16}" type="parTrans" cxnId="{B93E0952-3B18-4FC5-89E7-0F02B6485679}">
      <dgm:prSet/>
      <dgm:spPr/>
      <dgm:t>
        <a:bodyPr/>
        <a:lstStyle/>
        <a:p>
          <a:endParaRPr lang="en-US"/>
        </a:p>
      </dgm:t>
    </dgm:pt>
    <dgm:pt modelId="{91E7DFFD-2168-4F57-B28B-FEF44BE21B10}" type="sibTrans" cxnId="{B93E0952-3B18-4FC5-89E7-0F02B6485679}">
      <dgm:prSet/>
      <dgm:spPr/>
      <dgm:t>
        <a:bodyPr/>
        <a:lstStyle/>
        <a:p>
          <a:endParaRPr lang="en-US"/>
        </a:p>
      </dgm:t>
    </dgm:pt>
    <dgm:pt modelId="{7DB35082-B25B-4CD0-9425-E60762B1C4B9}">
      <dgm:prSet/>
      <dgm:spPr/>
      <dgm:t>
        <a:bodyPr/>
        <a:lstStyle/>
        <a:p>
          <a:r>
            <a:rPr lang="en-US"/>
            <a:t>3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링크와 멀티미디어</a:t>
          </a:r>
          <a:r>
            <a:rPr lang="en-US"/>
            <a:t> (3</a:t>
          </a:r>
          <a:r>
            <a:rPr lang="ko-KR"/>
            <a:t>장</a:t>
          </a:r>
          <a:r>
            <a:rPr lang="en-US"/>
            <a:t>)</a:t>
          </a:r>
        </a:p>
      </dgm:t>
    </dgm:pt>
    <dgm:pt modelId="{7E12D183-88D2-406C-BC8D-9A8F77EBEF07}" type="parTrans" cxnId="{A0D321CA-724D-4BB2-A88D-C8108DE6EC98}">
      <dgm:prSet/>
      <dgm:spPr/>
      <dgm:t>
        <a:bodyPr/>
        <a:lstStyle/>
        <a:p>
          <a:endParaRPr lang="en-US"/>
        </a:p>
      </dgm:t>
    </dgm:pt>
    <dgm:pt modelId="{9AC38D18-65D9-41CC-A0A0-2BC3468AB9FD}" type="sibTrans" cxnId="{A0D321CA-724D-4BB2-A88D-C8108DE6EC98}">
      <dgm:prSet/>
      <dgm:spPr/>
      <dgm:t>
        <a:bodyPr/>
        <a:lstStyle/>
        <a:p>
          <a:endParaRPr lang="en-US"/>
        </a:p>
      </dgm:t>
    </dgm:pt>
    <dgm:pt modelId="{B2A2BB8C-6B0D-485D-B5D8-E4212204554C}">
      <dgm:prSet/>
      <dgm:spPr/>
      <dgm:t>
        <a:bodyPr/>
        <a:lstStyle/>
        <a:p>
          <a:r>
            <a:rPr lang="en-US"/>
            <a:t>4</a:t>
          </a:r>
          <a:r>
            <a:rPr lang="ko-KR"/>
            <a:t>주차 </a:t>
          </a:r>
          <a:r>
            <a:rPr lang="en-US"/>
            <a:t>: CSS3</a:t>
          </a:r>
          <a:r>
            <a:rPr lang="ko-KR"/>
            <a:t> 스타일시트 기초</a:t>
          </a:r>
          <a:r>
            <a:rPr lang="en-US"/>
            <a:t>(4</a:t>
          </a:r>
          <a:r>
            <a:rPr lang="ko-KR"/>
            <a:t>장</a:t>
          </a:r>
          <a:r>
            <a:rPr lang="en-US"/>
            <a:t>)</a:t>
          </a:r>
        </a:p>
      </dgm:t>
    </dgm:pt>
    <dgm:pt modelId="{62262913-EADE-4D20-849F-32F5EB2070ED}" type="parTrans" cxnId="{0E120067-4678-4AA3-8FD1-85042DA0547E}">
      <dgm:prSet/>
      <dgm:spPr/>
      <dgm:t>
        <a:bodyPr/>
        <a:lstStyle/>
        <a:p>
          <a:endParaRPr lang="en-US"/>
        </a:p>
      </dgm:t>
    </dgm:pt>
    <dgm:pt modelId="{9643CF55-9CED-4988-904D-3AD74EF1C7DA}" type="sibTrans" cxnId="{0E120067-4678-4AA3-8FD1-85042DA0547E}">
      <dgm:prSet/>
      <dgm:spPr/>
      <dgm:t>
        <a:bodyPr/>
        <a:lstStyle/>
        <a:p>
          <a:endParaRPr lang="en-US"/>
        </a:p>
      </dgm:t>
    </dgm:pt>
    <dgm:pt modelId="{5256A48A-2593-4D3E-B965-15B0BD5C3F6C}">
      <dgm:prSet/>
      <dgm:spPr/>
      <dgm:t>
        <a:bodyPr/>
        <a:lstStyle/>
        <a:p>
          <a:r>
            <a:rPr lang="en-US"/>
            <a:t>5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고급표현을 위한 </a:t>
          </a:r>
          <a:r>
            <a:rPr lang="en-US"/>
            <a:t>CSS3 </a:t>
          </a:r>
          <a:r>
            <a:rPr lang="ko-KR"/>
            <a:t>활용</a:t>
          </a:r>
          <a:r>
            <a:rPr lang="en-US"/>
            <a:t>(5</a:t>
          </a:r>
          <a:r>
            <a:rPr lang="ko-KR"/>
            <a:t>장</a:t>
          </a:r>
          <a:r>
            <a:rPr lang="en-US"/>
            <a:t>)</a:t>
          </a:r>
        </a:p>
      </dgm:t>
    </dgm:pt>
    <dgm:pt modelId="{AA7BB832-DD6C-4E0D-8514-F1CDB33A03EA}" type="parTrans" cxnId="{2913F8FE-EFD2-4D18-9D03-806945F13A38}">
      <dgm:prSet/>
      <dgm:spPr/>
      <dgm:t>
        <a:bodyPr/>
        <a:lstStyle/>
        <a:p>
          <a:endParaRPr lang="en-US"/>
        </a:p>
      </dgm:t>
    </dgm:pt>
    <dgm:pt modelId="{350CD5EA-5B8B-4B4C-8B5F-2F3E845D2BC4}" type="sibTrans" cxnId="{2913F8FE-EFD2-4D18-9D03-806945F13A38}">
      <dgm:prSet/>
      <dgm:spPr/>
      <dgm:t>
        <a:bodyPr/>
        <a:lstStyle/>
        <a:p>
          <a:endParaRPr lang="en-US"/>
        </a:p>
      </dgm:t>
    </dgm:pt>
    <dgm:pt modelId="{C7D3D7B8-4D3C-4504-894C-6006D546A02B}">
      <dgm:prSet/>
      <dgm:spPr/>
      <dgm:t>
        <a:bodyPr/>
        <a:lstStyle/>
        <a:p>
          <a:r>
            <a:rPr lang="en-US"/>
            <a:t>6</a:t>
          </a:r>
          <a:r>
            <a:rPr lang="ko-KR"/>
            <a:t>주차 </a:t>
          </a:r>
          <a:r>
            <a:rPr lang="en-US"/>
            <a:t>:</a:t>
          </a:r>
          <a:r>
            <a:rPr lang="ko-KR"/>
            <a:t> 다양한 입력 폼</a:t>
          </a:r>
          <a:r>
            <a:rPr lang="en-US"/>
            <a:t>(6</a:t>
          </a:r>
          <a:r>
            <a:rPr lang="ko-KR"/>
            <a:t>장</a:t>
          </a:r>
          <a:r>
            <a:rPr lang="en-US"/>
            <a:t>)</a:t>
          </a:r>
        </a:p>
      </dgm:t>
    </dgm:pt>
    <dgm:pt modelId="{54D5E923-93CE-4ADE-8F62-E3823496494C}" type="parTrans" cxnId="{1F9DD1C1-7A86-473A-90FF-1B06F7C39820}">
      <dgm:prSet/>
      <dgm:spPr/>
      <dgm:t>
        <a:bodyPr/>
        <a:lstStyle/>
        <a:p>
          <a:endParaRPr lang="en-US"/>
        </a:p>
      </dgm:t>
    </dgm:pt>
    <dgm:pt modelId="{82A74C14-0E64-45AF-905E-D4747FA7F456}" type="sibTrans" cxnId="{1F9DD1C1-7A86-473A-90FF-1B06F7C39820}">
      <dgm:prSet/>
      <dgm:spPr/>
      <dgm:t>
        <a:bodyPr/>
        <a:lstStyle/>
        <a:p>
          <a:endParaRPr lang="en-US"/>
        </a:p>
      </dgm:t>
    </dgm:pt>
    <dgm:pt modelId="{44BD7AD9-DDD6-4F74-8346-5E66CA4D7FA9}">
      <dgm:prSet/>
      <dgm:spPr/>
      <dgm:t>
        <a:bodyPr/>
        <a:lstStyle/>
        <a:p>
          <a:r>
            <a:rPr lang="en-US"/>
            <a:t>7</a:t>
          </a:r>
          <a:r>
            <a:rPr lang="ko-KR"/>
            <a:t>주차 </a:t>
          </a:r>
          <a:r>
            <a:rPr lang="en-US"/>
            <a:t>: HTML5</a:t>
          </a:r>
          <a:r>
            <a:rPr lang="ko-KR"/>
            <a:t>와 </a:t>
          </a:r>
          <a:r>
            <a:rPr lang="en-US"/>
            <a:t>CSS3</a:t>
          </a:r>
          <a:r>
            <a:rPr lang="ko-KR"/>
            <a:t>를 이용한 웹사이트 제작 실습 </a:t>
          </a:r>
          <a:r>
            <a:rPr lang="en-US"/>
            <a:t>(7</a:t>
          </a:r>
          <a:r>
            <a:rPr lang="ko-KR"/>
            <a:t>장</a:t>
          </a:r>
          <a:r>
            <a:rPr lang="en-US"/>
            <a:t>)</a:t>
          </a:r>
        </a:p>
      </dgm:t>
    </dgm:pt>
    <dgm:pt modelId="{1BAE7EC3-F749-4C93-9883-FDDF6D4061F2}" type="parTrans" cxnId="{45CB96F3-734C-4263-8684-82795649A060}">
      <dgm:prSet/>
      <dgm:spPr/>
      <dgm:t>
        <a:bodyPr/>
        <a:lstStyle/>
        <a:p>
          <a:endParaRPr lang="en-US"/>
        </a:p>
      </dgm:t>
    </dgm:pt>
    <dgm:pt modelId="{28F79D2C-9A69-4725-9DB0-A2F1160E5F39}" type="sibTrans" cxnId="{45CB96F3-734C-4263-8684-82795649A060}">
      <dgm:prSet/>
      <dgm:spPr/>
      <dgm:t>
        <a:bodyPr/>
        <a:lstStyle/>
        <a:p>
          <a:endParaRPr lang="en-US"/>
        </a:p>
      </dgm:t>
    </dgm:pt>
    <dgm:pt modelId="{7AF66500-C40F-46FC-90DE-475F3F30FE34}">
      <dgm:prSet/>
      <dgm:spPr/>
      <dgm:t>
        <a:bodyPr/>
        <a:lstStyle/>
        <a:p>
          <a:r>
            <a:rPr lang="en-US"/>
            <a:t>8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중간고사 필기시험</a:t>
          </a:r>
          <a:endParaRPr lang="en-US"/>
        </a:p>
      </dgm:t>
    </dgm:pt>
    <dgm:pt modelId="{6D206243-D53B-4075-8F18-20A843023734}" type="parTrans" cxnId="{65DA3EBD-1437-495B-B8DD-A728F0903261}">
      <dgm:prSet/>
      <dgm:spPr/>
      <dgm:t>
        <a:bodyPr/>
        <a:lstStyle/>
        <a:p>
          <a:endParaRPr lang="en-US"/>
        </a:p>
      </dgm:t>
    </dgm:pt>
    <dgm:pt modelId="{50B2BEFF-144A-4511-967A-1D1028E5A07E}" type="sibTrans" cxnId="{65DA3EBD-1437-495B-B8DD-A728F0903261}">
      <dgm:prSet/>
      <dgm:spPr/>
      <dgm:t>
        <a:bodyPr/>
        <a:lstStyle/>
        <a:p>
          <a:endParaRPr lang="en-US"/>
        </a:p>
      </dgm:t>
    </dgm:pt>
    <dgm:pt modelId="{BC721423-E5EA-4C5B-8F40-6CF62153E4A0}" type="pres">
      <dgm:prSet presAssocID="{289B9214-F8D5-40AB-82BE-EFC345F767FF}" presName="linear" presStyleCnt="0">
        <dgm:presLayoutVars>
          <dgm:animLvl val="lvl"/>
          <dgm:resizeHandles val="exact"/>
        </dgm:presLayoutVars>
      </dgm:prSet>
      <dgm:spPr/>
    </dgm:pt>
    <dgm:pt modelId="{8F448FE4-AEBC-4B1D-800D-FCFC3D701EDB}" type="pres">
      <dgm:prSet presAssocID="{19D1FC4E-7C9E-46C2-8A0F-4138696A8823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612D35F0-AE4D-4B18-A985-2E9B76A5D3D9}" type="pres">
      <dgm:prSet presAssocID="{754C5DC2-EB44-468F-8704-62B446477FB6}" presName="spacer" presStyleCnt="0"/>
      <dgm:spPr/>
    </dgm:pt>
    <dgm:pt modelId="{9436433B-107F-4F8C-BDA8-9250A7853373}" type="pres">
      <dgm:prSet presAssocID="{725A9BF2-6498-47F7-BD4D-7D0FF5B8D451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4234CA52-4177-4EAC-A29D-112A48368B93}" type="pres">
      <dgm:prSet presAssocID="{91E7DFFD-2168-4F57-B28B-FEF44BE21B10}" presName="spacer" presStyleCnt="0"/>
      <dgm:spPr/>
    </dgm:pt>
    <dgm:pt modelId="{3132B073-0556-4957-8588-20AA40D7B42E}" type="pres">
      <dgm:prSet presAssocID="{7DB35082-B25B-4CD0-9425-E60762B1C4B9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B5E7493C-A7FA-49C3-8354-C96AD887989B}" type="pres">
      <dgm:prSet presAssocID="{9AC38D18-65D9-41CC-A0A0-2BC3468AB9FD}" presName="spacer" presStyleCnt="0"/>
      <dgm:spPr/>
    </dgm:pt>
    <dgm:pt modelId="{640A0C03-50E0-454E-83BC-819EC3E773CC}" type="pres">
      <dgm:prSet presAssocID="{B2A2BB8C-6B0D-485D-B5D8-E4212204554C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C40237A5-4A50-41AF-8EC9-E5A491AF994B}" type="pres">
      <dgm:prSet presAssocID="{9643CF55-9CED-4988-904D-3AD74EF1C7DA}" presName="spacer" presStyleCnt="0"/>
      <dgm:spPr/>
    </dgm:pt>
    <dgm:pt modelId="{B3B2D92B-0333-4B7D-B517-D304E0ED2149}" type="pres">
      <dgm:prSet presAssocID="{5256A48A-2593-4D3E-B965-15B0BD5C3F6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B5E8013E-DA66-4996-BE7E-B6EBD90464E1}" type="pres">
      <dgm:prSet presAssocID="{350CD5EA-5B8B-4B4C-8B5F-2F3E845D2BC4}" presName="spacer" presStyleCnt="0"/>
      <dgm:spPr/>
    </dgm:pt>
    <dgm:pt modelId="{B8F42467-B714-40E6-B705-CD38A3B2C9BF}" type="pres">
      <dgm:prSet presAssocID="{C7D3D7B8-4D3C-4504-894C-6006D546A02B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DD9A2995-F07B-4038-9927-9C6D3F45C4E0}" type="pres">
      <dgm:prSet presAssocID="{82A74C14-0E64-45AF-905E-D4747FA7F456}" presName="spacer" presStyleCnt="0"/>
      <dgm:spPr/>
    </dgm:pt>
    <dgm:pt modelId="{21EC4BD1-39D4-4CBE-9B32-A3928C81E9C6}" type="pres">
      <dgm:prSet presAssocID="{44BD7AD9-DDD6-4F74-8346-5E66CA4D7FA9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DF69BB3B-E424-47B1-9764-589D2D05FDA7}" type="pres">
      <dgm:prSet presAssocID="{28F79D2C-9A69-4725-9DB0-A2F1160E5F39}" presName="spacer" presStyleCnt="0"/>
      <dgm:spPr/>
    </dgm:pt>
    <dgm:pt modelId="{21EE23F9-B06A-4B4E-8C1F-E21874B2213B}" type="pres">
      <dgm:prSet presAssocID="{7AF66500-C40F-46FC-90DE-475F3F30FE34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7A545706-0491-4012-B57C-68474E29B8C5}" type="presOf" srcId="{5256A48A-2593-4D3E-B965-15B0BD5C3F6C}" destId="{B3B2D92B-0333-4B7D-B517-D304E0ED2149}" srcOrd="0" destOrd="0" presId="urn:microsoft.com/office/officeart/2005/8/layout/vList2"/>
    <dgm:cxn modelId="{5F5BDB14-6E8B-4119-ABC6-573FFA4CFDF2}" type="presOf" srcId="{289B9214-F8D5-40AB-82BE-EFC345F767FF}" destId="{BC721423-E5EA-4C5B-8F40-6CF62153E4A0}" srcOrd="0" destOrd="0" presId="urn:microsoft.com/office/officeart/2005/8/layout/vList2"/>
    <dgm:cxn modelId="{1281CA44-A35F-4C44-A608-C95BCEF33DBD}" type="presOf" srcId="{7AF66500-C40F-46FC-90DE-475F3F30FE34}" destId="{21EE23F9-B06A-4B4E-8C1F-E21874B2213B}" srcOrd="0" destOrd="0" presId="urn:microsoft.com/office/officeart/2005/8/layout/vList2"/>
    <dgm:cxn modelId="{0E120067-4678-4AA3-8FD1-85042DA0547E}" srcId="{289B9214-F8D5-40AB-82BE-EFC345F767FF}" destId="{B2A2BB8C-6B0D-485D-B5D8-E4212204554C}" srcOrd="3" destOrd="0" parTransId="{62262913-EADE-4D20-849F-32F5EB2070ED}" sibTransId="{9643CF55-9CED-4988-904D-3AD74EF1C7DA}"/>
    <dgm:cxn modelId="{B93E0952-3B18-4FC5-89E7-0F02B6485679}" srcId="{289B9214-F8D5-40AB-82BE-EFC345F767FF}" destId="{725A9BF2-6498-47F7-BD4D-7D0FF5B8D451}" srcOrd="1" destOrd="0" parTransId="{60F4DA08-077C-424B-A4B9-4C6296F7AB16}" sibTransId="{91E7DFFD-2168-4F57-B28B-FEF44BE21B10}"/>
    <dgm:cxn modelId="{5ABC8575-887B-4C10-941C-BD45C1ACEF81}" type="presOf" srcId="{C7D3D7B8-4D3C-4504-894C-6006D546A02B}" destId="{B8F42467-B714-40E6-B705-CD38A3B2C9BF}" srcOrd="0" destOrd="0" presId="urn:microsoft.com/office/officeart/2005/8/layout/vList2"/>
    <dgm:cxn modelId="{C26AF888-7A76-4D98-B813-C2B7A173176C}" type="presOf" srcId="{725A9BF2-6498-47F7-BD4D-7D0FF5B8D451}" destId="{9436433B-107F-4F8C-BDA8-9250A7853373}" srcOrd="0" destOrd="0" presId="urn:microsoft.com/office/officeart/2005/8/layout/vList2"/>
    <dgm:cxn modelId="{0A50C7A2-4980-4851-8D3B-5278927250DC}" type="presOf" srcId="{7DB35082-B25B-4CD0-9425-E60762B1C4B9}" destId="{3132B073-0556-4957-8588-20AA40D7B42E}" srcOrd="0" destOrd="0" presId="urn:microsoft.com/office/officeart/2005/8/layout/vList2"/>
    <dgm:cxn modelId="{65DA3EBD-1437-495B-B8DD-A728F0903261}" srcId="{289B9214-F8D5-40AB-82BE-EFC345F767FF}" destId="{7AF66500-C40F-46FC-90DE-475F3F30FE34}" srcOrd="7" destOrd="0" parTransId="{6D206243-D53B-4075-8F18-20A843023734}" sibTransId="{50B2BEFF-144A-4511-967A-1D1028E5A07E}"/>
    <dgm:cxn modelId="{0F216DBD-4123-41A1-B357-056C08BE9A45}" type="presOf" srcId="{B2A2BB8C-6B0D-485D-B5D8-E4212204554C}" destId="{640A0C03-50E0-454E-83BC-819EC3E773CC}" srcOrd="0" destOrd="0" presId="urn:microsoft.com/office/officeart/2005/8/layout/vList2"/>
    <dgm:cxn modelId="{1F9DD1C1-7A86-473A-90FF-1B06F7C39820}" srcId="{289B9214-F8D5-40AB-82BE-EFC345F767FF}" destId="{C7D3D7B8-4D3C-4504-894C-6006D546A02B}" srcOrd="5" destOrd="0" parTransId="{54D5E923-93CE-4ADE-8F62-E3823496494C}" sibTransId="{82A74C14-0E64-45AF-905E-D4747FA7F456}"/>
    <dgm:cxn modelId="{DD3E31C6-4CAA-48CB-936A-697FAB51F08A}" srcId="{289B9214-F8D5-40AB-82BE-EFC345F767FF}" destId="{19D1FC4E-7C9E-46C2-8A0F-4138696A8823}" srcOrd="0" destOrd="0" parTransId="{197C2495-156D-45BF-940D-F330803480D2}" sibTransId="{754C5DC2-EB44-468F-8704-62B446477FB6}"/>
    <dgm:cxn modelId="{A0D321CA-724D-4BB2-A88D-C8108DE6EC98}" srcId="{289B9214-F8D5-40AB-82BE-EFC345F767FF}" destId="{7DB35082-B25B-4CD0-9425-E60762B1C4B9}" srcOrd="2" destOrd="0" parTransId="{7E12D183-88D2-406C-BC8D-9A8F77EBEF07}" sibTransId="{9AC38D18-65D9-41CC-A0A0-2BC3468AB9FD}"/>
    <dgm:cxn modelId="{862536EE-4856-4B51-99E6-601E2C265B54}" type="presOf" srcId="{19D1FC4E-7C9E-46C2-8A0F-4138696A8823}" destId="{8F448FE4-AEBC-4B1D-800D-FCFC3D701EDB}" srcOrd="0" destOrd="0" presId="urn:microsoft.com/office/officeart/2005/8/layout/vList2"/>
    <dgm:cxn modelId="{45CB96F3-734C-4263-8684-82795649A060}" srcId="{289B9214-F8D5-40AB-82BE-EFC345F767FF}" destId="{44BD7AD9-DDD6-4F74-8346-5E66CA4D7FA9}" srcOrd="6" destOrd="0" parTransId="{1BAE7EC3-F749-4C93-9883-FDDF6D4061F2}" sibTransId="{28F79D2C-9A69-4725-9DB0-A2F1160E5F39}"/>
    <dgm:cxn modelId="{98D1ACF8-D884-4265-A56A-2AC86B796A99}" type="presOf" srcId="{44BD7AD9-DDD6-4F74-8346-5E66CA4D7FA9}" destId="{21EC4BD1-39D4-4CBE-9B32-A3928C81E9C6}" srcOrd="0" destOrd="0" presId="urn:microsoft.com/office/officeart/2005/8/layout/vList2"/>
    <dgm:cxn modelId="{2913F8FE-EFD2-4D18-9D03-806945F13A38}" srcId="{289B9214-F8D5-40AB-82BE-EFC345F767FF}" destId="{5256A48A-2593-4D3E-B965-15B0BD5C3F6C}" srcOrd="4" destOrd="0" parTransId="{AA7BB832-DD6C-4E0D-8514-F1CDB33A03EA}" sibTransId="{350CD5EA-5B8B-4B4C-8B5F-2F3E845D2BC4}"/>
    <dgm:cxn modelId="{93C7B822-8CFD-4933-849F-852B4CB0415E}" type="presParOf" srcId="{BC721423-E5EA-4C5B-8F40-6CF62153E4A0}" destId="{8F448FE4-AEBC-4B1D-800D-FCFC3D701EDB}" srcOrd="0" destOrd="0" presId="urn:microsoft.com/office/officeart/2005/8/layout/vList2"/>
    <dgm:cxn modelId="{43371216-FDFE-4460-A6F5-137ED33C6ECC}" type="presParOf" srcId="{BC721423-E5EA-4C5B-8F40-6CF62153E4A0}" destId="{612D35F0-AE4D-4B18-A985-2E9B76A5D3D9}" srcOrd="1" destOrd="0" presId="urn:microsoft.com/office/officeart/2005/8/layout/vList2"/>
    <dgm:cxn modelId="{B9B8B57A-D69F-4F93-BA5F-90296C4614AE}" type="presParOf" srcId="{BC721423-E5EA-4C5B-8F40-6CF62153E4A0}" destId="{9436433B-107F-4F8C-BDA8-9250A7853373}" srcOrd="2" destOrd="0" presId="urn:microsoft.com/office/officeart/2005/8/layout/vList2"/>
    <dgm:cxn modelId="{94D9DA59-9319-49F1-BDC9-B9A32FB6A8CF}" type="presParOf" srcId="{BC721423-E5EA-4C5B-8F40-6CF62153E4A0}" destId="{4234CA52-4177-4EAC-A29D-112A48368B93}" srcOrd="3" destOrd="0" presId="urn:microsoft.com/office/officeart/2005/8/layout/vList2"/>
    <dgm:cxn modelId="{4536A89A-591F-43CD-B226-3E253822750A}" type="presParOf" srcId="{BC721423-E5EA-4C5B-8F40-6CF62153E4A0}" destId="{3132B073-0556-4957-8588-20AA40D7B42E}" srcOrd="4" destOrd="0" presId="urn:microsoft.com/office/officeart/2005/8/layout/vList2"/>
    <dgm:cxn modelId="{C1D2E3E5-9D1E-4BE5-98C5-CF894019E3BD}" type="presParOf" srcId="{BC721423-E5EA-4C5B-8F40-6CF62153E4A0}" destId="{B5E7493C-A7FA-49C3-8354-C96AD887989B}" srcOrd="5" destOrd="0" presId="urn:microsoft.com/office/officeart/2005/8/layout/vList2"/>
    <dgm:cxn modelId="{C7941CFA-862A-4938-83B7-60D6534ED515}" type="presParOf" srcId="{BC721423-E5EA-4C5B-8F40-6CF62153E4A0}" destId="{640A0C03-50E0-454E-83BC-819EC3E773CC}" srcOrd="6" destOrd="0" presId="urn:microsoft.com/office/officeart/2005/8/layout/vList2"/>
    <dgm:cxn modelId="{2C3E7001-3674-41D7-AFBE-9500086CF0E7}" type="presParOf" srcId="{BC721423-E5EA-4C5B-8F40-6CF62153E4A0}" destId="{C40237A5-4A50-41AF-8EC9-E5A491AF994B}" srcOrd="7" destOrd="0" presId="urn:microsoft.com/office/officeart/2005/8/layout/vList2"/>
    <dgm:cxn modelId="{6AC3414C-B000-41A0-A5C8-E82F95D60717}" type="presParOf" srcId="{BC721423-E5EA-4C5B-8F40-6CF62153E4A0}" destId="{B3B2D92B-0333-4B7D-B517-D304E0ED2149}" srcOrd="8" destOrd="0" presId="urn:microsoft.com/office/officeart/2005/8/layout/vList2"/>
    <dgm:cxn modelId="{FC4200DB-1AFF-46AF-81A9-997D30A849B8}" type="presParOf" srcId="{BC721423-E5EA-4C5B-8F40-6CF62153E4A0}" destId="{B5E8013E-DA66-4996-BE7E-B6EBD90464E1}" srcOrd="9" destOrd="0" presId="urn:microsoft.com/office/officeart/2005/8/layout/vList2"/>
    <dgm:cxn modelId="{508C6B96-1BBF-4F43-A190-83DBE3725DA4}" type="presParOf" srcId="{BC721423-E5EA-4C5B-8F40-6CF62153E4A0}" destId="{B8F42467-B714-40E6-B705-CD38A3B2C9BF}" srcOrd="10" destOrd="0" presId="urn:microsoft.com/office/officeart/2005/8/layout/vList2"/>
    <dgm:cxn modelId="{DD510205-096B-411E-934B-D9A104ECA1E1}" type="presParOf" srcId="{BC721423-E5EA-4C5B-8F40-6CF62153E4A0}" destId="{DD9A2995-F07B-4038-9927-9C6D3F45C4E0}" srcOrd="11" destOrd="0" presId="urn:microsoft.com/office/officeart/2005/8/layout/vList2"/>
    <dgm:cxn modelId="{01712381-5670-40CA-9BE2-EED552A99BD6}" type="presParOf" srcId="{BC721423-E5EA-4C5B-8F40-6CF62153E4A0}" destId="{21EC4BD1-39D4-4CBE-9B32-A3928C81E9C6}" srcOrd="12" destOrd="0" presId="urn:microsoft.com/office/officeart/2005/8/layout/vList2"/>
    <dgm:cxn modelId="{F8914B7D-7BCD-4CEA-A191-D0C7A2A8A7B6}" type="presParOf" srcId="{BC721423-E5EA-4C5B-8F40-6CF62153E4A0}" destId="{DF69BB3B-E424-47B1-9764-589D2D05FDA7}" srcOrd="13" destOrd="0" presId="urn:microsoft.com/office/officeart/2005/8/layout/vList2"/>
    <dgm:cxn modelId="{D8B76AD7-C2FE-4E88-9725-21DABB5DDA40}" type="presParOf" srcId="{BC721423-E5EA-4C5B-8F40-6CF62153E4A0}" destId="{21EE23F9-B06A-4B4E-8C1F-E21874B2213B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E0C64E-F117-4292-9C8C-C45E23E8946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9AD3AF4-05C3-4AB6-B024-986FBD3FAE54}">
      <dgm:prSet/>
      <dgm:spPr/>
      <dgm:t>
        <a:bodyPr/>
        <a:lstStyle/>
        <a:p>
          <a:r>
            <a:rPr lang="ko-KR"/>
            <a:t>의미를 부여할 수 있는 구조적 마크업 요소</a:t>
          </a:r>
          <a:r>
            <a:rPr lang="en-US"/>
            <a:t> </a:t>
          </a:r>
          <a:br>
            <a:rPr lang="en-US"/>
          </a:br>
          <a:r>
            <a:rPr lang="en-US"/>
            <a:t>[2</a:t>
          </a:r>
          <a:r>
            <a:rPr lang="ko-KR"/>
            <a:t>장에서 설명</a:t>
          </a:r>
          <a:r>
            <a:rPr lang="en-US"/>
            <a:t>]</a:t>
          </a:r>
        </a:p>
      </dgm:t>
    </dgm:pt>
    <dgm:pt modelId="{65C24FE0-F54A-4AFC-A3C2-FA1097B2DF1E}" type="parTrans" cxnId="{673431E1-A36A-4329-B700-881AAE400BB5}">
      <dgm:prSet/>
      <dgm:spPr/>
      <dgm:t>
        <a:bodyPr/>
        <a:lstStyle/>
        <a:p>
          <a:endParaRPr lang="en-US"/>
        </a:p>
      </dgm:t>
    </dgm:pt>
    <dgm:pt modelId="{9081F8ED-78E6-44A1-86F9-F053FE464983}" type="sibTrans" cxnId="{673431E1-A36A-4329-B700-881AAE400BB5}">
      <dgm:prSet/>
      <dgm:spPr/>
      <dgm:t>
        <a:bodyPr/>
        <a:lstStyle/>
        <a:p>
          <a:endParaRPr lang="en-US"/>
        </a:p>
      </dgm:t>
    </dgm:pt>
    <dgm:pt modelId="{8C2DE206-A987-4DA2-AFAD-8928E8A1E3D8}">
      <dgm:prSet/>
      <dgm:spPr/>
      <dgm:t>
        <a:bodyPr/>
        <a:lstStyle/>
        <a:p>
          <a:r>
            <a:rPr lang="ko-KR"/>
            <a:t>페이지 단위의 문서 구조를 표현</a:t>
          </a:r>
          <a:endParaRPr lang="en-US"/>
        </a:p>
      </dgm:t>
    </dgm:pt>
    <dgm:pt modelId="{91564972-3E4D-40DE-9438-E98B160BECB3}" type="parTrans" cxnId="{7867F5CD-25C4-435D-9031-4ECBE5BB0093}">
      <dgm:prSet/>
      <dgm:spPr/>
      <dgm:t>
        <a:bodyPr/>
        <a:lstStyle/>
        <a:p>
          <a:endParaRPr lang="en-US"/>
        </a:p>
      </dgm:t>
    </dgm:pt>
    <dgm:pt modelId="{E4EDE81A-51CA-4D6C-BF41-625B887B6636}" type="sibTrans" cxnId="{7867F5CD-25C4-435D-9031-4ECBE5BB0093}">
      <dgm:prSet/>
      <dgm:spPr/>
      <dgm:t>
        <a:bodyPr/>
        <a:lstStyle/>
        <a:p>
          <a:endParaRPr lang="en-US"/>
        </a:p>
      </dgm:t>
    </dgm:pt>
    <dgm:pt modelId="{982150D6-09CF-4838-826F-4338A10D64D3}">
      <dgm:prSet/>
      <dgm:spPr/>
      <dgm:t>
        <a:bodyPr/>
        <a:lstStyle/>
        <a:p>
          <a:r>
            <a:rPr lang="ko-KR"/>
            <a:t>다양하고 편리한 웹 폼</a:t>
          </a:r>
          <a:r>
            <a:rPr lang="en-US"/>
            <a:t>(WebForm) </a:t>
          </a:r>
          <a:r>
            <a:rPr lang="ko-KR"/>
            <a:t>입력 기능</a:t>
          </a:r>
          <a:r>
            <a:rPr lang="en-US"/>
            <a:t> [6</a:t>
          </a:r>
          <a:r>
            <a:rPr lang="ko-KR"/>
            <a:t>장 참조</a:t>
          </a:r>
          <a:r>
            <a:rPr lang="en-US"/>
            <a:t>]</a:t>
          </a:r>
        </a:p>
      </dgm:t>
    </dgm:pt>
    <dgm:pt modelId="{309B1D49-B71C-4995-813E-FB50F9F29D41}" type="parTrans" cxnId="{F131397A-A2FE-4401-B186-4D65BD04944C}">
      <dgm:prSet/>
      <dgm:spPr/>
      <dgm:t>
        <a:bodyPr/>
        <a:lstStyle/>
        <a:p>
          <a:endParaRPr lang="en-US"/>
        </a:p>
      </dgm:t>
    </dgm:pt>
    <dgm:pt modelId="{29BC2A33-AA06-45C7-84A6-692B7A5EB922}" type="sibTrans" cxnId="{F131397A-A2FE-4401-B186-4D65BD04944C}">
      <dgm:prSet/>
      <dgm:spPr/>
      <dgm:t>
        <a:bodyPr/>
        <a:lstStyle/>
        <a:p>
          <a:endParaRPr lang="en-US"/>
        </a:p>
      </dgm:t>
    </dgm:pt>
    <dgm:pt modelId="{ED328E15-1798-490A-A7B6-C054C0E32671}">
      <dgm:prSet/>
      <dgm:spPr/>
      <dgm:t>
        <a:bodyPr/>
        <a:lstStyle/>
        <a:p>
          <a:r>
            <a:rPr lang="ko-KR"/>
            <a:t>편리한 사용자 인터페이스 개발을 위해 </a:t>
          </a:r>
          <a:r>
            <a:rPr lang="en-US"/>
            <a:t>Form </a:t>
          </a:r>
          <a:r>
            <a:rPr lang="ko-KR"/>
            <a:t>기능 대폭 개선</a:t>
          </a:r>
          <a:endParaRPr lang="en-US"/>
        </a:p>
      </dgm:t>
    </dgm:pt>
    <dgm:pt modelId="{142C2387-54B9-40F2-8A65-74DE7699ECB9}" type="parTrans" cxnId="{4360B7F8-9B9C-408E-8FA0-2ADFAC113282}">
      <dgm:prSet/>
      <dgm:spPr/>
      <dgm:t>
        <a:bodyPr/>
        <a:lstStyle/>
        <a:p>
          <a:endParaRPr lang="en-US"/>
        </a:p>
      </dgm:t>
    </dgm:pt>
    <dgm:pt modelId="{440A99AF-DE15-47C1-BD04-07E9B3064A52}" type="sibTrans" cxnId="{4360B7F8-9B9C-408E-8FA0-2ADFAC113282}">
      <dgm:prSet/>
      <dgm:spPr/>
      <dgm:t>
        <a:bodyPr/>
        <a:lstStyle/>
        <a:p>
          <a:endParaRPr lang="en-US"/>
        </a:p>
      </dgm:t>
    </dgm:pt>
    <dgm:pt modelId="{93031D00-B5D4-417D-9E91-0C5AEDD67B8E}">
      <dgm:prSet/>
      <dgm:spPr/>
      <dgm:t>
        <a:bodyPr/>
        <a:lstStyle/>
        <a:p>
          <a:r>
            <a:rPr lang="en-US"/>
            <a:t>&lt;input&gt; </a:t>
          </a:r>
          <a:r>
            <a:rPr lang="ko-KR"/>
            <a:t>요소에</a:t>
          </a:r>
          <a:r>
            <a:rPr lang="en-US"/>
            <a:t> date, number, color, file </a:t>
          </a:r>
          <a:r>
            <a:rPr lang="ko-KR"/>
            <a:t>등 각종</a:t>
          </a:r>
          <a:r>
            <a:rPr lang="en-US"/>
            <a:t> type </a:t>
          </a:r>
          <a:r>
            <a:rPr lang="ko-KR"/>
            <a:t>속성 추가</a:t>
          </a:r>
          <a:endParaRPr lang="en-US"/>
        </a:p>
      </dgm:t>
    </dgm:pt>
    <dgm:pt modelId="{3D48333F-D879-421D-A0F1-C49752E37AC0}" type="parTrans" cxnId="{DB242956-33B2-4C13-BBDE-D2D9C61ECCFF}">
      <dgm:prSet/>
      <dgm:spPr/>
      <dgm:t>
        <a:bodyPr/>
        <a:lstStyle/>
        <a:p>
          <a:endParaRPr lang="en-US"/>
        </a:p>
      </dgm:t>
    </dgm:pt>
    <dgm:pt modelId="{6CFD2AD8-C768-4FA4-A89D-6063605ACA88}" type="sibTrans" cxnId="{DB242956-33B2-4C13-BBDE-D2D9C61ECCFF}">
      <dgm:prSet/>
      <dgm:spPr/>
      <dgm:t>
        <a:bodyPr/>
        <a:lstStyle/>
        <a:p>
          <a:endParaRPr lang="en-US"/>
        </a:p>
      </dgm:t>
    </dgm:pt>
    <dgm:pt modelId="{4D7A7468-D011-4DBF-86E2-78694F4D549E}">
      <dgm:prSet/>
      <dgm:spPr/>
      <dgm:t>
        <a:bodyPr/>
        <a:lstStyle/>
        <a:p>
          <a:r>
            <a:rPr lang="ko-KR"/>
            <a:t>웹 미디어 기능의 강화</a:t>
          </a:r>
          <a:r>
            <a:rPr lang="en-US"/>
            <a:t> [3</a:t>
          </a:r>
          <a:r>
            <a:rPr lang="ko-KR"/>
            <a:t>장</a:t>
          </a:r>
          <a:r>
            <a:rPr lang="en-US"/>
            <a:t>, 11</a:t>
          </a:r>
          <a:r>
            <a:rPr lang="ko-KR"/>
            <a:t>장</a:t>
          </a:r>
          <a:r>
            <a:rPr lang="en-US"/>
            <a:t> </a:t>
          </a:r>
          <a:r>
            <a:rPr lang="ko-KR"/>
            <a:t>참조</a:t>
          </a:r>
          <a:r>
            <a:rPr lang="en-US"/>
            <a:t>]</a:t>
          </a:r>
        </a:p>
      </dgm:t>
    </dgm:pt>
    <dgm:pt modelId="{B20227AB-3C9B-49E2-85A4-2EF037D7891E}" type="parTrans" cxnId="{9ECD87D0-2FC9-4217-AFB4-7ECB24D5D434}">
      <dgm:prSet/>
      <dgm:spPr/>
      <dgm:t>
        <a:bodyPr/>
        <a:lstStyle/>
        <a:p>
          <a:endParaRPr lang="en-US"/>
        </a:p>
      </dgm:t>
    </dgm:pt>
    <dgm:pt modelId="{C60DD5D2-EEFC-4071-B24B-D8F4EDD62C84}" type="sibTrans" cxnId="{9ECD87D0-2FC9-4217-AFB4-7ECB24D5D434}">
      <dgm:prSet/>
      <dgm:spPr/>
      <dgm:t>
        <a:bodyPr/>
        <a:lstStyle/>
        <a:p>
          <a:endParaRPr lang="en-US"/>
        </a:p>
      </dgm:t>
    </dgm:pt>
    <dgm:pt modelId="{45384E33-B430-494E-9D17-379CC02B1A70}">
      <dgm:prSet/>
      <dgm:spPr/>
      <dgm:t>
        <a:bodyPr/>
        <a:lstStyle/>
        <a:p>
          <a:r>
            <a:rPr lang="ko-KR"/>
            <a:t>멀티미디어 및 그래픽스 관련 기능의 추가</a:t>
          </a:r>
          <a:endParaRPr lang="en-US"/>
        </a:p>
      </dgm:t>
    </dgm:pt>
    <dgm:pt modelId="{0191C8E8-E876-4FD8-86C0-25C3D25D995E}" type="parTrans" cxnId="{57B0692F-7386-4FF6-9737-2281D6F204E0}">
      <dgm:prSet/>
      <dgm:spPr/>
      <dgm:t>
        <a:bodyPr/>
        <a:lstStyle/>
        <a:p>
          <a:endParaRPr lang="en-US"/>
        </a:p>
      </dgm:t>
    </dgm:pt>
    <dgm:pt modelId="{2BB74FF8-043C-460D-90F7-06943EACC4FC}" type="sibTrans" cxnId="{57B0692F-7386-4FF6-9737-2281D6F204E0}">
      <dgm:prSet/>
      <dgm:spPr/>
      <dgm:t>
        <a:bodyPr/>
        <a:lstStyle/>
        <a:p>
          <a:endParaRPr lang="en-US"/>
        </a:p>
      </dgm:t>
    </dgm:pt>
    <dgm:pt modelId="{FF4A1F9B-C494-4C27-A82D-7C8C61F835B7}">
      <dgm:prSet/>
      <dgm:spPr/>
      <dgm:t>
        <a:bodyPr/>
        <a:lstStyle/>
        <a:p>
          <a:r>
            <a:rPr lang="en-US"/>
            <a:t>&lt;video&gt; </a:t>
          </a:r>
          <a:r>
            <a:rPr lang="ko-KR"/>
            <a:t>요소와</a:t>
          </a:r>
          <a:r>
            <a:rPr lang="en-US"/>
            <a:t> &lt;audio&gt; </a:t>
          </a:r>
          <a:r>
            <a:rPr lang="ko-KR"/>
            <a:t>요소</a:t>
          </a:r>
          <a:endParaRPr lang="en-US"/>
        </a:p>
      </dgm:t>
    </dgm:pt>
    <dgm:pt modelId="{329DF1A6-637C-4AD3-9F2B-329E567EA6A2}" type="parTrans" cxnId="{22995FE6-4A29-48BD-A6BC-E1CD5D0C104A}">
      <dgm:prSet/>
      <dgm:spPr/>
      <dgm:t>
        <a:bodyPr/>
        <a:lstStyle/>
        <a:p>
          <a:endParaRPr lang="en-US"/>
        </a:p>
      </dgm:t>
    </dgm:pt>
    <dgm:pt modelId="{FA274FC3-41A7-4430-9664-F6B125D5B2CB}" type="sibTrans" cxnId="{22995FE6-4A29-48BD-A6BC-E1CD5D0C104A}">
      <dgm:prSet/>
      <dgm:spPr/>
      <dgm:t>
        <a:bodyPr/>
        <a:lstStyle/>
        <a:p>
          <a:endParaRPr lang="en-US"/>
        </a:p>
      </dgm:t>
    </dgm:pt>
    <dgm:pt modelId="{AB14C568-EAC0-4A25-A929-E2E37A1C84E2}">
      <dgm:prSet/>
      <dgm:spPr/>
      <dgm:t>
        <a:bodyPr/>
        <a:lstStyle/>
        <a:p>
          <a:r>
            <a:rPr lang="en-US"/>
            <a:t>MathML</a:t>
          </a:r>
        </a:p>
      </dgm:t>
    </dgm:pt>
    <dgm:pt modelId="{F30F018C-17CD-4E5E-AF8A-CB2E337C77B8}" type="parTrans" cxnId="{50F2F44D-38E4-4E4F-9A3D-A9253DAF7C90}">
      <dgm:prSet/>
      <dgm:spPr/>
      <dgm:t>
        <a:bodyPr/>
        <a:lstStyle/>
        <a:p>
          <a:endParaRPr lang="en-US"/>
        </a:p>
      </dgm:t>
    </dgm:pt>
    <dgm:pt modelId="{0297E537-0D6D-45DB-A080-BD03E82888F7}" type="sibTrans" cxnId="{50F2F44D-38E4-4E4F-9A3D-A9253DAF7C90}">
      <dgm:prSet/>
      <dgm:spPr/>
      <dgm:t>
        <a:bodyPr/>
        <a:lstStyle/>
        <a:p>
          <a:endParaRPr lang="en-US"/>
        </a:p>
      </dgm:t>
    </dgm:pt>
    <dgm:pt modelId="{23DB8228-94CA-4C80-90C8-0A13D151A3EC}" type="pres">
      <dgm:prSet presAssocID="{D6E0C64E-F117-4292-9C8C-C45E23E89468}" presName="linear" presStyleCnt="0">
        <dgm:presLayoutVars>
          <dgm:animLvl val="lvl"/>
          <dgm:resizeHandles val="exact"/>
        </dgm:presLayoutVars>
      </dgm:prSet>
      <dgm:spPr/>
    </dgm:pt>
    <dgm:pt modelId="{1F6E2A43-0442-47D7-896D-973C0EE5F99C}" type="pres">
      <dgm:prSet presAssocID="{D9AD3AF4-05C3-4AB6-B024-986FBD3FAE5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03712D3-AA95-45A4-A9BE-8B6C862D1523}" type="pres">
      <dgm:prSet presAssocID="{D9AD3AF4-05C3-4AB6-B024-986FBD3FAE54}" presName="childText" presStyleLbl="revTx" presStyleIdx="0" presStyleCnt="3">
        <dgm:presLayoutVars>
          <dgm:bulletEnabled val="1"/>
        </dgm:presLayoutVars>
      </dgm:prSet>
      <dgm:spPr/>
    </dgm:pt>
    <dgm:pt modelId="{1224D7A5-3E41-4308-AE30-3B073A9938FF}" type="pres">
      <dgm:prSet presAssocID="{982150D6-09CF-4838-826F-4338A10D64D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4B7E454-1960-4C08-99F1-84D418602562}" type="pres">
      <dgm:prSet presAssocID="{982150D6-09CF-4838-826F-4338A10D64D3}" presName="childText" presStyleLbl="revTx" presStyleIdx="1" presStyleCnt="3">
        <dgm:presLayoutVars>
          <dgm:bulletEnabled val="1"/>
        </dgm:presLayoutVars>
      </dgm:prSet>
      <dgm:spPr/>
    </dgm:pt>
    <dgm:pt modelId="{7C128EC7-18D0-4FE7-9E32-ABD9EEDC8E67}" type="pres">
      <dgm:prSet presAssocID="{4D7A7468-D011-4DBF-86E2-78694F4D549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5E4B13E-65E2-4576-89C3-16FFDB57C23D}" type="pres">
      <dgm:prSet presAssocID="{4D7A7468-D011-4DBF-86E2-78694F4D549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ABE2309-D5B0-49A5-B665-4DE6C661532E}" type="presOf" srcId="{8C2DE206-A987-4DA2-AFAD-8928E8A1E3D8}" destId="{703712D3-AA95-45A4-A9BE-8B6C862D1523}" srcOrd="0" destOrd="0" presId="urn:microsoft.com/office/officeart/2005/8/layout/vList2"/>
    <dgm:cxn modelId="{45649B21-C6FA-4F47-8AF7-50F0DB4FCC12}" type="presOf" srcId="{FF4A1F9B-C494-4C27-A82D-7C8C61F835B7}" destId="{25E4B13E-65E2-4576-89C3-16FFDB57C23D}" srcOrd="0" destOrd="1" presId="urn:microsoft.com/office/officeart/2005/8/layout/vList2"/>
    <dgm:cxn modelId="{57B0692F-7386-4FF6-9737-2281D6F204E0}" srcId="{4D7A7468-D011-4DBF-86E2-78694F4D549E}" destId="{45384E33-B430-494E-9D17-379CC02B1A70}" srcOrd="0" destOrd="0" parTransId="{0191C8E8-E876-4FD8-86C0-25C3D25D995E}" sibTransId="{2BB74FF8-043C-460D-90F7-06943EACC4FC}"/>
    <dgm:cxn modelId="{4EBED75D-76E5-4301-A06E-BB4FAA9F5084}" type="presOf" srcId="{AB14C568-EAC0-4A25-A929-E2E37A1C84E2}" destId="{25E4B13E-65E2-4576-89C3-16FFDB57C23D}" srcOrd="0" destOrd="2" presId="urn:microsoft.com/office/officeart/2005/8/layout/vList2"/>
    <dgm:cxn modelId="{50F2F44D-38E4-4E4F-9A3D-A9253DAF7C90}" srcId="{4D7A7468-D011-4DBF-86E2-78694F4D549E}" destId="{AB14C568-EAC0-4A25-A929-E2E37A1C84E2}" srcOrd="2" destOrd="0" parTransId="{F30F018C-17CD-4E5E-AF8A-CB2E337C77B8}" sibTransId="{0297E537-0D6D-45DB-A080-BD03E82888F7}"/>
    <dgm:cxn modelId="{93C32C72-7275-4654-81DE-F2AD327040AA}" type="presOf" srcId="{D9AD3AF4-05C3-4AB6-B024-986FBD3FAE54}" destId="{1F6E2A43-0442-47D7-896D-973C0EE5F99C}" srcOrd="0" destOrd="0" presId="urn:microsoft.com/office/officeart/2005/8/layout/vList2"/>
    <dgm:cxn modelId="{DB242956-33B2-4C13-BBDE-D2D9C61ECCFF}" srcId="{982150D6-09CF-4838-826F-4338A10D64D3}" destId="{93031D00-B5D4-417D-9E91-0C5AEDD67B8E}" srcOrd="1" destOrd="0" parTransId="{3D48333F-D879-421D-A0F1-C49752E37AC0}" sibTransId="{6CFD2AD8-C768-4FA4-A89D-6063605ACA88}"/>
    <dgm:cxn modelId="{F131397A-A2FE-4401-B186-4D65BD04944C}" srcId="{D6E0C64E-F117-4292-9C8C-C45E23E89468}" destId="{982150D6-09CF-4838-826F-4338A10D64D3}" srcOrd="1" destOrd="0" parTransId="{309B1D49-B71C-4995-813E-FB50F9F29D41}" sibTransId="{29BC2A33-AA06-45C7-84A6-692B7A5EB922}"/>
    <dgm:cxn modelId="{4430FE86-F3CC-45D7-8C12-DFFEF9F7E93F}" type="presOf" srcId="{D6E0C64E-F117-4292-9C8C-C45E23E89468}" destId="{23DB8228-94CA-4C80-90C8-0A13D151A3EC}" srcOrd="0" destOrd="0" presId="urn:microsoft.com/office/officeart/2005/8/layout/vList2"/>
    <dgm:cxn modelId="{109AAFA9-995F-4978-AF95-615E6C30C38D}" type="presOf" srcId="{45384E33-B430-494E-9D17-379CC02B1A70}" destId="{25E4B13E-65E2-4576-89C3-16FFDB57C23D}" srcOrd="0" destOrd="0" presId="urn:microsoft.com/office/officeart/2005/8/layout/vList2"/>
    <dgm:cxn modelId="{8B7A1BBC-5896-449C-A372-12223EECD64C}" type="presOf" srcId="{982150D6-09CF-4838-826F-4338A10D64D3}" destId="{1224D7A5-3E41-4308-AE30-3B073A9938FF}" srcOrd="0" destOrd="0" presId="urn:microsoft.com/office/officeart/2005/8/layout/vList2"/>
    <dgm:cxn modelId="{7867F5CD-25C4-435D-9031-4ECBE5BB0093}" srcId="{D9AD3AF4-05C3-4AB6-B024-986FBD3FAE54}" destId="{8C2DE206-A987-4DA2-AFAD-8928E8A1E3D8}" srcOrd="0" destOrd="0" parTransId="{91564972-3E4D-40DE-9438-E98B160BECB3}" sibTransId="{E4EDE81A-51CA-4D6C-BF41-625B887B6636}"/>
    <dgm:cxn modelId="{9ECD87D0-2FC9-4217-AFB4-7ECB24D5D434}" srcId="{D6E0C64E-F117-4292-9C8C-C45E23E89468}" destId="{4D7A7468-D011-4DBF-86E2-78694F4D549E}" srcOrd="2" destOrd="0" parTransId="{B20227AB-3C9B-49E2-85A4-2EF037D7891E}" sibTransId="{C60DD5D2-EEFC-4071-B24B-D8F4EDD62C84}"/>
    <dgm:cxn modelId="{673431E1-A36A-4329-B700-881AAE400BB5}" srcId="{D6E0C64E-F117-4292-9C8C-C45E23E89468}" destId="{D9AD3AF4-05C3-4AB6-B024-986FBD3FAE54}" srcOrd="0" destOrd="0" parTransId="{65C24FE0-F54A-4AFC-A3C2-FA1097B2DF1E}" sibTransId="{9081F8ED-78E6-44A1-86F9-F053FE464983}"/>
    <dgm:cxn modelId="{22995FE6-4A29-48BD-A6BC-E1CD5D0C104A}" srcId="{4D7A7468-D011-4DBF-86E2-78694F4D549E}" destId="{FF4A1F9B-C494-4C27-A82D-7C8C61F835B7}" srcOrd="1" destOrd="0" parTransId="{329DF1A6-637C-4AD3-9F2B-329E567EA6A2}" sibTransId="{FA274FC3-41A7-4430-9664-F6B125D5B2CB}"/>
    <dgm:cxn modelId="{04B042EF-7CF1-4A44-8A27-D01E36332AD9}" type="presOf" srcId="{4D7A7468-D011-4DBF-86E2-78694F4D549E}" destId="{7C128EC7-18D0-4FE7-9E32-ABD9EEDC8E67}" srcOrd="0" destOrd="0" presId="urn:microsoft.com/office/officeart/2005/8/layout/vList2"/>
    <dgm:cxn modelId="{2758ECF5-59C6-4685-A994-FEE2DF912222}" type="presOf" srcId="{ED328E15-1798-490A-A7B6-C054C0E32671}" destId="{74B7E454-1960-4C08-99F1-84D418602562}" srcOrd="0" destOrd="0" presId="urn:microsoft.com/office/officeart/2005/8/layout/vList2"/>
    <dgm:cxn modelId="{4360B7F8-9B9C-408E-8FA0-2ADFAC113282}" srcId="{982150D6-09CF-4838-826F-4338A10D64D3}" destId="{ED328E15-1798-490A-A7B6-C054C0E32671}" srcOrd="0" destOrd="0" parTransId="{142C2387-54B9-40F2-8A65-74DE7699ECB9}" sibTransId="{440A99AF-DE15-47C1-BD04-07E9B3064A52}"/>
    <dgm:cxn modelId="{86B935FF-3FB3-4A66-AB3B-E2FDB39228B2}" type="presOf" srcId="{93031D00-B5D4-417D-9E91-0C5AEDD67B8E}" destId="{74B7E454-1960-4C08-99F1-84D418602562}" srcOrd="0" destOrd="1" presId="urn:microsoft.com/office/officeart/2005/8/layout/vList2"/>
    <dgm:cxn modelId="{C73D53AA-AD88-40B8-AF39-205A00D55C51}" type="presParOf" srcId="{23DB8228-94CA-4C80-90C8-0A13D151A3EC}" destId="{1F6E2A43-0442-47D7-896D-973C0EE5F99C}" srcOrd="0" destOrd="0" presId="urn:microsoft.com/office/officeart/2005/8/layout/vList2"/>
    <dgm:cxn modelId="{BFC2E916-A42F-43FC-B63F-CF5D13B8D970}" type="presParOf" srcId="{23DB8228-94CA-4C80-90C8-0A13D151A3EC}" destId="{703712D3-AA95-45A4-A9BE-8B6C862D1523}" srcOrd="1" destOrd="0" presId="urn:microsoft.com/office/officeart/2005/8/layout/vList2"/>
    <dgm:cxn modelId="{94DF284C-7771-4BC7-A8A6-BD958824302D}" type="presParOf" srcId="{23DB8228-94CA-4C80-90C8-0A13D151A3EC}" destId="{1224D7A5-3E41-4308-AE30-3B073A9938FF}" srcOrd="2" destOrd="0" presId="urn:microsoft.com/office/officeart/2005/8/layout/vList2"/>
    <dgm:cxn modelId="{0C96DB35-8541-4EDD-AED1-DE226A3A03EF}" type="presParOf" srcId="{23DB8228-94CA-4C80-90C8-0A13D151A3EC}" destId="{74B7E454-1960-4C08-99F1-84D418602562}" srcOrd="3" destOrd="0" presId="urn:microsoft.com/office/officeart/2005/8/layout/vList2"/>
    <dgm:cxn modelId="{20A97CBC-30AA-4305-900D-1878FCCE601C}" type="presParOf" srcId="{23DB8228-94CA-4C80-90C8-0A13D151A3EC}" destId="{7C128EC7-18D0-4FE7-9E32-ABD9EEDC8E67}" srcOrd="4" destOrd="0" presId="urn:microsoft.com/office/officeart/2005/8/layout/vList2"/>
    <dgm:cxn modelId="{3D495AD4-C4FC-4A2C-A9D7-C16940BD7FE3}" type="presParOf" srcId="{23DB8228-94CA-4C80-90C8-0A13D151A3EC}" destId="{25E4B13E-65E2-4576-89C3-16FFDB57C23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48FE4-AEBC-4B1D-800D-FCFC3D701EDB}">
      <dsp:nvSpPr>
        <dsp:cNvPr id="0" name=""/>
        <dsp:cNvSpPr/>
      </dsp:nvSpPr>
      <dsp:spPr>
        <a:xfrm>
          <a:off x="0" y="83438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강의 소개</a:t>
          </a:r>
          <a:r>
            <a:rPr lang="en-US" sz="1700" kern="1200"/>
            <a:t>, </a:t>
          </a:r>
          <a:r>
            <a:rPr lang="ko-KR" sz="1700" kern="1200"/>
            <a:t>환경설정</a:t>
          </a:r>
          <a:r>
            <a:rPr lang="en-US" sz="1700" kern="1200"/>
            <a:t>, </a:t>
          </a:r>
          <a:r>
            <a:rPr lang="ko-KR" sz="1700" kern="1200"/>
            <a:t>인터넷과 웹환경의 발전</a:t>
          </a:r>
          <a:r>
            <a:rPr lang="en-US" sz="1700" kern="1200"/>
            <a:t>(1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09168"/>
        <a:ext cx="6985161" cy="475625"/>
      </dsp:txXfrm>
    </dsp:sp>
    <dsp:sp modelId="{9436433B-107F-4F8C-BDA8-9250A7853373}">
      <dsp:nvSpPr>
        <dsp:cNvPr id="0" name=""/>
        <dsp:cNvSpPr/>
      </dsp:nvSpPr>
      <dsp:spPr>
        <a:xfrm>
          <a:off x="0" y="659483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</a:t>
          </a:r>
          <a:r>
            <a:rPr lang="ko-KR" sz="1700" kern="1200"/>
            <a:t>주차 </a:t>
          </a:r>
          <a:r>
            <a:rPr lang="en-US" sz="1700" kern="1200"/>
            <a:t>: HTML5</a:t>
          </a:r>
          <a:r>
            <a:rPr lang="ko-KR" sz="1700" kern="1200"/>
            <a:t> 문서 기본</a:t>
          </a:r>
          <a:r>
            <a:rPr lang="en-US" sz="1700" kern="1200"/>
            <a:t>(2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685213"/>
        <a:ext cx="6985161" cy="475625"/>
      </dsp:txXfrm>
    </dsp:sp>
    <dsp:sp modelId="{3132B073-0556-4957-8588-20AA40D7B42E}">
      <dsp:nvSpPr>
        <dsp:cNvPr id="0" name=""/>
        <dsp:cNvSpPr/>
      </dsp:nvSpPr>
      <dsp:spPr>
        <a:xfrm>
          <a:off x="0" y="1235528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3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링크와 멀티미디어</a:t>
          </a:r>
          <a:r>
            <a:rPr lang="en-US" sz="1700" kern="1200"/>
            <a:t> (3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261258"/>
        <a:ext cx="6985161" cy="475625"/>
      </dsp:txXfrm>
    </dsp:sp>
    <dsp:sp modelId="{640A0C03-50E0-454E-83BC-819EC3E773CC}">
      <dsp:nvSpPr>
        <dsp:cNvPr id="0" name=""/>
        <dsp:cNvSpPr/>
      </dsp:nvSpPr>
      <dsp:spPr>
        <a:xfrm>
          <a:off x="0" y="1811573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4</a:t>
          </a:r>
          <a:r>
            <a:rPr lang="ko-KR" sz="1700" kern="1200"/>
            <a:t>주차 </a:t>
          </a:r>
          <a:r>
            <a:rPr lang="en-US" sz="1700" kern="1200"/>
            <a:t>: CSS3</a:t>
          </a:r>
          <a:r>
            <a:rPr lang="ko-KR" sz="1700" kern="1200"/>
            <a:t> 스타일시트 기초</a:t>
          </a:r>
          <a:r>
            <a:rPr lang="en-US" sz="1700" kern="1200"/>
            <a:t>(4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837303"/>
        <a:ext cx="6985161" cy="475625"/>
      </dsp:txXfrm>
    </dsp:sp>
    <dsp:sp modelId="{B3B2D92B-0333-4B7D-B517-D304E0ED2149}">
      <dsp:nvSpPr>
        <dsp:cNvPr id="0" name=""/>
        <dsp:cNvSpPr/>
      </dsp:nvSpPr>
      <dsp:spPr>
        <a:xfrm>
          <a:off x="0" y="2387617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5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고급표현을 위한 </a:t>
          </a:r>
          <a:r>
            <a:rPr lang="en-US" sz="1700" kern="1200"/>
            <a:t>CSS3 </a:t>
          </a:r>
          <a:r>
            <a:rPr lang="ko-KR" sz="1700" kern="1200"/>
            <a:t>활용</a:t>
          </a:r>
          <a:r>
            <a:rPr lang="en-US" sz="1700" kern="1200"/>
            <a:t>(5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2413347"/>
        <a:ext cx="6985161" cy="475625"/>
      </dsp:txXfrm>
    </dsp:sp>
    <dsp:sp modelId="{B8F42467-B714-40E6-B705-CD38A3B2C9BF}">
      <dsp:nvSpPr>
        <dsp:cNvPr id="0" name=""/>
        <dsp:cNvSpPr/>
      </dsp:nvSpPr>
      <dsp:spPr>
        <a:xfrm>
          <a:off x="0" y="2963662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6</a:t>
          </a:r>
          <a:r>
            <a:rPr lang="ko-KR" sz="1700" kern="1200"/>
            <a:t>주차 </a:t>
          </a:r>
          <a:r>
            <a:rPr lang="en-US" sz="1700" kern="1200"/>
            <a:t>:</a:t>
          </a:r>
          <a:r>
            <a:rPr lang="ko-KR" sz="1700" kern="1200"/>
            <a:t> 다양한 입력 폼</a:t>
          </a:r>
          <a:r>
            <a:rPr lang="en-US" sz="1700" kern="1200"/>
            <a:t>(6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2989392"/>
        <a:ext cx="6985161" cy="475625"/>
      </dsp:txXfrm>
    </dsp:sp>
    <dsp:sp modelId="{21EC4BD1-39D4-4CBE-9B32-A3928C81E9C6}">
      <dsp:nvSpPr>
        <dsp:cNvPr id="0" name=""/>
        <dsp:cNvSpPr/>
      </dsp:nvSpPr>
      <dsp:spPr>
        <a:xfrm>
          <a:off x="0" y="3539707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7</a:t>
          </a:r>
          <a:r>
            <a:rPr lang="ko-KR" sz="1700" kern="1200"/>
            <a:t>주차 </a:t>
          </a:r>
          <a:r>
            <a:rPr lang="en-US" sz="1700" kern="1200"/>
            <a:t>: HTML5</a:t>
          </a:r>
          <a:r>
            <a:rPr lang="ko-KR" sz="1700" kern="1200"/>
            <a:t>와 </a:t>
          </a:r>
          <a:r>
            <a:rPr lang="en-US" sz="1700" kern="1200"/>
            <a:t>CSS3</a:t>
          </a:r>
          <a:r>
            <a:rPr lang="ko-KR" sz="1700" kern="1200"/>
            <a:t>를 이용한 웹사이트 제작 실습 </a:t>
          </a:r>
          <a:r>
            <a:rPr lang="en-US" sz="1700" kern="1200"/>
            <a:t>(7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3565437"/>
        <a:ext cx="6985161" cy="475625"/>
      </dsp:txXfrm>
    </dsp:sp>
    <dsp:sp modelId="{21EE23F9-B06A-4B4E-8C1F-E21874B2213B}">
      <dsp:nvSpPr>
        <dsp:cNvPr id="0" name=""/>
        <dsp:cNvSpPr/>
      </dsp:nvSpPr>
      <dsp:spPr>
        <a:xfrm>
          <a:off x="0" y="4115752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8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중간고사 필기시험</a:t>
          </a:r>
          <a:endParaRPr lang="en-US" sz="1700" kern="1200"/>
        </a:p>
      </dsp:txBody>
      <dsp:txXfrm>
        <a:off x="25730" y="4141482"/>
        <a:ext cx="6985161" cy="475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E2A43-0442-47D7-896D-973C0EE5F99C}">
      <dsp:nvSpPr>
        <dsp:cNvPr id="0" name=""/>
        <dsp:cNvSpPr/>
      </dsp:nvSpPr>
      <dsp:spPr>
        <a:xfrm>
          <a:off x="0" y="66249"/>
          <a:ext cx="1051560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의미를 부여할 수 있는 구조적 마크업 요소</a:t>
          </a:r>
          <a:r>
            <a:rPr lang="en-US" sz="1700" kern="1200"/>
            <a:t> </a:t>
          </a:r>
          <a:br>
            <a:rPr lang="en-US" sz="1700" kern="1200"/>
          </a:br>
          <a:r>
            <a:rPr lang="en-US" sz="1700" kern="1200"/>
            <a:t>[2</a:t>
          </a:r>
          <a:r>
            <a:rPr lang="ko-KR" sz="1700" kern="1200"/>
            <a:t>장에서 설명</a:t>
          </a:r>
          <a:r>
            <a:rPr lang="en-US" sz="1700" kern="1200"/>
            <a:t>]</a:t>
          </a:r>
        </a:p>
      </dsp:txBody>
      <dsp:txXfrm>
        <a:off x="44664" y="110913"/>
        <a:ext cx="10426272" cy="825612"/>
      </dsp:txXfrm>
    </dsp:sp>
    <dsp:sp modelId="{703712D3-AA95-45A4-A9BE-8B6C862D1523}">
      <dsp:nvSpPr>
        <dsp:cNvPr id="0" name=""/>
        <dsp:cNvSpPr/>
      </dsp:nvSpPr>
      <dsp:spPr>
        <a:xfrm>
          <a:off x="0" y="981189"/>
          <a:ext cx="10515600" cy="30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300" kern="1200"/>
            <a:t>페이지 단위의 문서 구조를 표현</a:t>
          </a:r>
          <a:endParaRPr lang="en-US" sz="1300" kern="1200"/>
        </a:p>
      </dsp:txBody>
      <dsp:txXfrm>
        <a:off x="0" y="981189"/>
        <a:ext cx="10515600" cy="307912"/>
      </dsp:txXfrm>
    </dsp:sp>
    <dsp:sp modelId="{1224D7A5-3E41-4308-AE30-3B073A9938FF}">
      <dsp:nvSpPr>
        <dsp:cNvPr id="0" name=""/>
        <dsp:cNvSpPr/>
      </dsp:nvSpPr>
      <dsp:spPr>
        <a:xfrm>
          <a:off x="0" y="1289101"/>
          <a:ext cx="1051560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다양하고 편리한 웹 폼</a:t>
          </a:r>
          <a:r>
            <a:rPr lang="en-US" sz="1700" kern="1200"/>
            <a:t>(WebForm) </a:t>
          </a:r>
          <a:r>
            <a:rPr lang="ko-KR" sz="1700" kern="1200"/>
            <a:t>입력 기능</a:t>
          </a:r>
          <a:r>
            <a:rPr lang="en-US" sz="1700" kern="1200"/>
            <a:t> [6</a:t>
          </a:r>
          <a:r>
            <a:rPr lang="ko-KR" sz="1700" kern="1200"/>
            <a:t>장 참조</a:t>
          </a:r>
          <a:r>
            <a:rPr lang="en-US" sz="1700" kern="1200"/>
            <a:t>]</a:t>
          </a:r>
        </a:p>
      </dsp:txBody>
      <dsp:txXfrm>
        <a:off x="44664" y="1333765"/>
        <a:ext cx="10426272" cy="825612"/>
      </dsp:txXfrm>
    </dsp:sp>
    <dsp:sp modelId="{74B7E454-1960-4C08-99F1-84D418602562}">
      <dsp:nvSpPr>
        <dsp:cNvPr id="0" name=""/>
        <dsp:cNvSpPr/>
      </dsp:nvSpPr>
      <dsp:spPr>
        <a:xfrm>
          <a:off x="0" y="2204041"/>
          <a:ext cx="10515600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300" kern="1200"/>
            <a:t>편리한 사용자 인터페이스 개발을 위해 </a:t>
          </a:r>
          <a:r>
            <a:rPr lang="en-US" sz="1300" kern="1200"/>
            <a:t>Form </a:t>
          </a:r>
          <a:r>
            <a:rPr lang="ko-KR" sz="1300" kern="1200"/>
            <a:t>기능 대폭 개선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&lt;input&gt; </a:t>
          </a:r>
          <a:r>
            <a:rPr lang="ko-KR" sz="1300" kern="1200"/>
            <a:t>요소에</a:t>
          </a:r>
          <a:r>
            <a:rPr lang="en-US" sz="1300" kern="1200"/>
            <a:t> date, number, color, file </a:t>
          </a:r>
          <a:r>
            <a:rPr lang="ko-KR" sz="1300" kern="1200"/>
            <a:t>등 각종</a:t>
          </a:r>
          <a:r>
            <a:rPr lang="en-US" sz="1300" kern="1200"/>
            <a:t> type </a:t>
          </a:r>
          <a:r>
            <a:rPr lang="ko-KR" sz="1300" kern="1200"/>
            <a:t>속성 추가</a:t>
          </a:r>
          <a:endParaRPr lang="en-US" sz="1300" kern="1200"/>
        </a:p>
      </dsp:txBody>
      <dsp:txXfrm>
        <a:off x="0" y="2204041"/>
        <a:ext cx="10515600" cy="633420"/>
      </dsp:txXfrm>
    </dsp:sp>
    <dsp:sp modelId="{7C128EC7-18D0-4FE7-9E32-ABD9EEDC8E67}">
      <dsp:nvSpPr>
        <dsp:cNvPr id="0" name=""/>
        <dsp:cNvSpPr/>
      </dsp:nvSpPr>
      <dsp:spPr>
        <a:xfrm>
          <a:off x="0" y="2837461"/>
          <a:ext cx="1051560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웹 미디어 기능의 강화</a:t>
          </a:r>
          <a:r>
            <a:rPr lang="en-US" sz="1700" kern="1200"/>
            <a:t> [3</a:t>
          </a:r>
          <a:r>
            <a:rPr lang="ko-KR" sz="1700" kern="1200"/>
            <a:t>장</a:t>
          </a:r>
          <a:r>
            <a:rPr lang="en-US" sz="1700" kern="1200"/>
            <a:t>, 11</a:t>
          </a:r>
          <a:r>
            <a:rPr lang="ko-KR" sz="1700" kern="1200"/>
            <a:t>장</a:t>
          </a:r>
          <a:r>
            <a:rPr lang="en-US" sz="1700" kern="1200"/>
            <a:t> </a:t>
          </a:r>
          <a:r>
            <a:rPr lang="ko-KR" sz="1700" kern="1200"/>
            <a:t>참조</a:t>
          </a:r>
          <a:r>
            <a:rPr lang="en-US" sz="1700" kern="1200"/>
            <a:t>]</a:t>
          </a:r>
        </a:p>
      </dsp:txBody>
      <dsp:txXfrm>
        <a:off x="44664" y="2882125"/>
        <a:ext cx="10426272" cy="825612"/>
      </dsp:txXfrm>
    </dsp:sp>
    <dsp:sp modelId="{25E4B13E-65E2-4576-89C3-16FFDB57C23D}">
      <dsp:nvSpPr>
        <dsp:cNvPr id="0" name=""/>
        <dsp:cNvSpPr/>
      </dsp:nvSpPr>
      <dsp:spPr>
        <a:xfrm>
          <a:off x="0" y="3752401"/>
          <a:ext cx="10515600" cy="950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300" kern="1200"/>
            <a:t>멀티미디어 및 그래픽스 관련 기능의 추가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&lt;video&gt; </a:t>
          </a:r>
          <a:r>
            <a:rPr lang="ko-KR" sz="1300" kern="1200"/>
            <a:t>요소와</a:t>
          </a:r>
          <a:r>
            <a:rPr lang="en-US" sz="1300" kern="1200"/>
            <a:t> &lt;audio&gt; </a:t>
          </a:r>
          <a:r>
            <a:rPr lang="ko-KR" sz="1300" kern="1200"/>
            <a:t>요소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MathML</a:t>
          </a:r>
        </a:p>
      </dsp:txBody>
      <dsp:txXfrm>
        <a:off x="0" y="3752401"/>
        <a:ext cx="10515600" cy="950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0639D-481D-4846-B978-CD06295AA0F6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45F8D-5A97-4396-AD7C-C3AEB4C27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2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5D18E-41E3-44B8-9959-18EADA69D63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719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D8D97-45F6-4286-A12A-BF7AFE036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C6792-224B-470D-8372-8335C2A4A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9EFE9-8414-4751-A83A-8AF4940F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145D-F5B9-46E6-BF11-0F3EAB6C0176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0BFCF-6EFE-4EB3-8DA2-25ED249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96F39-4227-4080-9E33-F16B4973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31114-DA58-46DD-A599-21D640FF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EBCF67-58C0-4EEE-A39C-5BCD5346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B169E-5AB4-40A9-9EBE-55DB5992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BEC6A-4658-4145-B518-C781B2E31611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3C20A-0948-428A-BCD0-CD285140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08740-E831-4315-8559-37528A34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34EC3B-4585-4890-8566-909F94B71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95C58A-1FD3-40D0-AD05-D3736FDC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E7C12-AB8C-4C0F-986D-1214D60C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56CF5-58D5-450B-BD4B-6ED019897A37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33BD0-AFE1-44D5-AC81-A3A71256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04FB0-BC18-4C2B-A29A-7DB99469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3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CB7B-60EF-47FB-B724-CD9754DB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89712-F94B-4919-8790-7AC66DC7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BFA44-BDC1-4FAE-A38D-574AE05D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CF591B-45FD-406A-80F2-467F3A43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7F0BC-78F7-4A18-A55F-F97783E4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4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6B42B-1081-47E0-8C1F-9D0936A0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B8E18-60A9-49F5-A726-C8C89CB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BD8AC-5FA0-4713-A3AC-2255B897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4D34-C0A2-4693-87D7-F956D9E3B37E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7FEAA-B9E1-441A-84FD-D9433C7F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60C7F-A4FF-42F2-8C94-6D509DA2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1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44DDE-BFD3-48CA-B4C3-BBC91AF4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5E7C-BD6E-43BB-8C9F-7260D3D67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D9C091-133E-4A68-84C8-21A3CEB6A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ECDFE-AE23-470F-BC5D-9BFD9106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4079C-8F66-4B65-8EA0-18292D0FA351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D294F-53E0-46E4-AFC2-B4811043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A880E-A564-4C53-8EE1-51AC74C7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E1B2A-220A-435B-BA60-90C9333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2E01BB-7BBA-467E-A918-8178D161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CCE5B-C7DB-491C-B3AC-986B201C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C7DAF6-B407-46D9-A16A-AD6F2D2A0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E7F83-3BC3-47ED-A366-0FF68E8AA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3F70AE-56D8-40D6-B0F5-668392A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424C-B64B-426C-BC97-1EE4259CB802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19C68E-436E-47E6-ABE0-8575FA36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D4D4D-D85B-469B-9DD8-2A4BF65C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4B8AD-DCA6-4DFF-8A01-37D3B454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B6A8F3-2D76-4B55-9500-22E964F0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76A97-D4B2-4A0D-8199-02250E3D2EBE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2F7115-03D5-4960-AD57-83AC4191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A4616E-C09C-49A5-9B46-018DCE3B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8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9E761-9420-4012-97BC-5AC075E9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650A-7C2D-42A4-ABD2-7B81D0F256F9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73FA8D-5411-4BB3-A2A2-D5758B43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9EB728-B049-4A05-BA64-3FC433DD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7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0E87F-7284-4137-828D-9B5931C9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7DAD2-6C96-476D-9BF8-9280EC968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3EA553-B91A-4D90-A504-D0D4A4A8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64B2D-6D93-445C-B909-F836494B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1A57-9AA1-47A5-A5E1-409DAEF016D3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B2DD0B-4304-4E7B-B730-6197FDD8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BF37F1-ACE3-4054-BB83-98AED6F4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3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A7846-05A1-43D8-8192-DF359C3E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7BF1F0-7CF6-47FA-8568-AA99D6737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D1C78E-990D-4B6F-BC32-B0ACFD301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05D8E-42AA-4651-9F25-B684A116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ED47-66C1-4919-AC0D-C85749E3CED1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2AB5F6-F19D-4E5E-8F95-C39E4CC1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857AAA-BA8F-4049-9F88-FF94BABD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2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F06BCA-78D4-4377-A7BF-20E9F952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2286C-C333-4F75-8D22-79E23DAF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C8A5D-A6CF-4C8D-B7E7-684CAE595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44C78-2DDA-4E70-A985-C3C3200722C3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ED48D-9B38-47F7-A2DB-DB51A79D3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9E1B4-DE91-448B-82E2-3D8992044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ebclass.me/html5_3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3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upload.wikimedia.org/wikipedia/en/1/10/Internet_Explorer_7_Logo.png" TargetMode="External"/><Relationship Id="rId7" Type="http://schemas.openxmlformats.org/officeDocument/2006/relationships/image" Target="../media/image35.png"/><Relationship Id="rId2" Type="http://schemas.openxmlformats.org/officeDocument/2006/relationships/hyperlink" Target="http://upload.wikimedia.org/wikipedia/en/d/d0/Chrome_Logo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6EAAF546-9409-6569-9F77-E707F89D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800"/>
              <a:t>웹프로그래밍</a:t>
            </a:r>
            <a:r>
              <a:rPr lang="en-US" altLang="ko-KR" sz="4800"/>
              <a:t>1</a:t>
            </a:r>
            <a:r>
              <a:rPr lang="ko-KR" altLang="en-US" sz="4800"/>
              <a:t> 제</a:t>
            </a:r>
            <a:r>
              <a:rPr lang="en-US" altLang="ko-KR" sz="4800"/>
              <a:t>1</a:t>
            </a:r>
            <a:r>
              <a:rPr lang="ko-KR" altLang="en-US" sz="4800"/>
              <a:t>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/>
              <a:t>강의</a:t>
            </a:r>
            <a:r>
              <a:rPr lang="en-US" altLang="ko-KR" sz="1300"/>
              <a:t> </a:t>
            </a:r>
            <a:r>
              <a:rPr lang="ko-KR" altLang="en-US" sz="1300"/>
              <a:t>소개</a:t>
            </a:r>
            <a:endParaRPr lang="en-US" altLang="ko-KR" sz="1300"/>
          </a:p>
          <a:p>
            <a:pPr algn="l"/>
            <a:r>
              <a:rPr lang="en-US" altLang="ko-KR" sz="1300"/>
              <a:t>AI </a:t>
            </a:r>
            <a:r>
              <a:rPr lang="ko-KR" altLang="en-US" sz="1300"/>
              <a:t>융합대학</a:t>
            </a:r>
            <a:endParaRPr lang="en-US" altLang="ko-KR" sz="1300"/>
          </a:p>
          <a:p>
            <a:pPr algn="l"/>
            <a:r>
              <a:rPr lang="ko-KR" altLang="en-US" sz="1300"/>
              <a:t>담당교수 </a:t>
            </a:r>
            <a:r>
              <a:rPr lang="en-US" altLang="ko-KR" sz="1300"/>
              <a:t>: </a:t>
            </a:r>
            <a:r>
              <a:rPr lang="ko-KR" altLang="en-US" sz="1300"/>
              <a:t>이형원</a:t>
            </a:r>
            <a:endParaRPr lang="en-US" altLang="ko-KR" sz="1300"/>
          </a:p>
          <a:p>
            <a:pPr algn="l"/>
            <a:r>
              <a:rPr lang="en-US" altLang="ko-KR" sz="1300"/>
              <a:t>E304</a:t>
            </a:r>
            <a:r>
              <a:rPr lang="ko-KR" altLang="en-US" sz="1300"/>
              <a:t>호</a:t>
            </a:r>
            <a:r>
              <a:rPr lang="en-US" altLang="ko-KR" sz="1300"/>
              <a:t>, hwlee@inje.ac.kr</a:t>
            </a:r>
            <a:endParaRPr lang="ko-KR" alt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C5D4E-FC1F-6E9F-F0FE-51700B4A4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14CAD3B-3592-4F17-8E20-0CF0AB907877}" type="datetime1">
              <a:rPr lang="ko-KR" alt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2024-03-04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D6F286-DBF5-B41B-54C1-C1E6AD3A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3042458" cy="365125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ko-KR" altLang="en-US" sz="900" dirty="0">
                <a:solidFill>
                  <a:schemeClr val="tx1"/>
                </a:solidFill>
              </a:rPr>
              <a:t>웹프로그래밍</a:t>
            </a:r>
            <a:r>
              <a:rPr lang="en-US" altLang="ko-KR" sz="900" dirty="0">
                <a:solidFill>
                  <a:schemeClr val="tx1"/>
                </a:solidFill>
              </a:rPr>
              <a:t>1 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  <a:r>
              <a:rPr lang="en-US" altLang="ko-KR" sz="900" dirty="0">
                <a:solidFill>
                  <a:schemeClr val="tx1"/>
                </a:solidFill>
              </a:rPr>
              <a:t>1</a:t>
            </a:r>
            <a:r>
              <a:rPr lang="ko-KR" altLang="en-US" sz="900" dirty="0">
                <a:solidFill>
                  <a:schemeClr val="tx1"/>
                </a:solidFill>
              </a:rPr>
              <a:t>주 강의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인터넷과 웹환경의 발전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50F8C-9100-43EB-BF85-E66134E9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7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6" name="Picture 7">
            <a:extLst>
              <a:ext uri="{FF2B5EF4-FFF2-40B4-BE49-F238E27FC236}">
                <a16:creationId xmlns:a16="http://schemas.microsoft.com/office/drawing/2014/main" id="{0D4DFD63-0FB1-B661-1E27-A34AC4F4D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7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163761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 dirty="0"/>
              <a:t>1</a:t>
            </a:r>
            <a:r>
              <a:rPr lang="ko-KR" altLang="en-US" sz="4800" dirty="0"/>
              <a:t>장</a:t>
            </a:r>
            <a:r>
              <a:rPr lang="en-US" altLang="ko-KR" sz="4800" dirty="0"/>
              <a:t>. </a:t>
            </a:r>
            <a:r>
              <a:rPr lang="ko-KR" altLang="en-US" sz="4800" dirty="0"/>
              <a:t>인터넷과 웹환경의 발전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06203" cy="1208141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/>
              <a:t>HTML5 </a:t>
            </a:r>
            <a:r>
              <a:rPr lang="ko-KR" altLang="en-US" sz="2000" dirty="0"/>
              <a:t>웹 프로그래밍 기초 </a:t>
            </a:r>
            <a:r>
              <a:rPr lang="en-US" altLang="ko-KR" sz="2000" dirty="0"/>
              <a:t>(</a:t>
            </a:r>
            <a:r>
              <a:rPr lang="ko-KR" altLang="en-US" sz="2000" dirty="0"/>
              <a:t>개정</a:t>
            </a:r>
            <a:r>
              <a:rPr lang="en-US" altLang="ko-KR" sz="2000" dirty="0"/>
              <a:t>3</a:t>
            </a:r>
            <a:r>
              <a:rPr lang="ko-KR" altLang="en-US" sz="2000" dirty="0"/>
              <a:t>판</a:t>
            </a:r>
            <a:r>
              <a:rPr lang="en-US" altLang="ko-KR" sz="2000" dirty="0"/>
              <a:t>)-2</a:t>
            </a:r>
            <a:endParaRPr lang="ko-KR" alt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8C8126-5C87-2E28-FB67-55B035A2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61961E-D692-44B5-B0EC-AE77307DFA83}" type="datetime1"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2024-03-04</a:t>
            </a:fld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BE0644-75ED-9A26-0DBA-FB870DF08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ko-KR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웹프로그래밍</a:t>
            </a: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</a:rPr>
              <a:t>1 </a:t>
            </a:r>
            <a:r>
              <a:rPr lang="ko-KR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제</a:t>
            </a: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주 강의</a:t>
            </a: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F4156D-1FB4-3950-B644-2DF2C4C7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8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인터넷의 역사</a:t>
            </a:r>
          </a:p>
          <a:p>
            <a:r>
              <a:rPr lang="en-US" altLang="ko-KR" dirty="0"/>
              <a:t>1.2 HTML</a:t>
            </a:r>
            <a:r>
              <a:rPr lang="ko-KR" altLang="en-US" dirty="0"/>
              <a:t>의 발전</a:t>
            </a:r>
            <a:endParaRPr lang="en-US" altLang="ko-KR" dirty="0"/>
          </a:p>
          <a:p>
            <a:r>
              <a:rPr lang="en-US" altLang="ko-KR" dirty="0"/>
              <a:t>1.3 </a:t>
            </a:r>
            <a:r>
              <a:rPr lang="ko-KR" altLang="en-US" dirty="0"/>
              <a:t>인터넷의 기본 개념</a:t>
            </a:r>
          </a:p>
          <a:p>
            <a:r>
              <a:rPr lang="en-US" altLang="ko-KR" dirty="0"/>
              <a:t>1.4 </a:t>
            </a:r>
            <a:r>
              <a:rPr lang="ko-KR" altLang="en-US" dirty="0" err="1"/>
              <a:t>웹브라우저의</a:t>
            </a:r>
            <a:r>
              <a:rPr lang="ko-KR" altLang="en-US" dirty="0"/>
              <a:t> 종류</a:t>
            </a:r>
            <a:endParaRPr lang="en-US" altLang="ko-KR" dirty="0"/>
          </a:p>
          <a:p>
            <a:r>
              <a:rPr lang="en-US" altLang="ko-KR" dirty="0"/>
              <a:t>1.5 </a:t>
            </a:r>
            <a:r>
              <a:rPr lang="ko-KR" altLang="en-US" dirty="0"/>
              <a:t>작업환경 준비하기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25108" y="3871544"/>
            <a:ext cx="5256584" cy="18466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소스코드 실행 사이트 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ko-KR" altLang="en-US" dirty="0"/>
              <a:t>주소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http://webclass.me/html5_3e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/>
              <a:t>메뉴 </a:t>
            </a:r>
            <a:r>
              <a:rPr lang="en-US" altLang="ko-KR" dirty="0"/>
              <a:t>ch02/ ~ ch14/</a:t>
            </a:r>
            <a:r>
              <a:rPr lang="ko-KR" altLang="en-US" dirty="0"/>
              <a:t>에 각 장의 예제가 있어서 실행결과 확인 및 소스보기가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B666DC-1449-03D7-FF3E-20CF7ACBB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573C4-D1EF-468E-94D9-E406889FBBF2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2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1.1 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인터넷의 역사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>
          <a:xfrm>
            <a:off x="1524000" y="5514052"/>
            <a:ext cx="9144000" cy="651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1.1.1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인터넷의 발전과정</a:t>
            </a:r>
          </a:p>
          <a:p>
            <a:pPr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1.1.2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웹의 발전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D99031-045A-54AE-A2DD-9B7F7507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B8D6BA6-846B-4811-904D-5102802D2D69}" type="datetime1">
              <a:rPr lang="en-US" altLang="ko-KR" smtClean="0"/>
              <a:pPr latinLnBrk="0">
                <a:spcAft>
                  <a:spcPts val="600"/>
                </a:spcAft>
              </a:pPr>
              <a:t>3/4/2024</a:t>
            </a:fld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768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인터넷의 발전과정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ko-KR" altLang="en-US" sz="2000"/>
              <a:t>인터넷 용어의 유래 </a:t>
            </a:r>
            <a:r>
              <a:rPr lang="en-US" altLang="ko-KR" sz="2000"/>
              <a:t>: </a:t>
            </a:r>
            <a:r>
              <a:rPr lang="ko-KR" altLang="ko-KR" sz="2000"/>
              <a:t>인터</a:t>
            </a:r>
            <a:r>
              <a:rPr lang="en-US" altLang="ko-KR" sz="2000"/>
              <a:t>-</a:t>
            </a:r>
            <a:r>
              <a:rPr lang="ko-KR" altLang="ko-KR" sz="2000"/>
              <a:t>네트워크</a:t>
            </a:r>
            <a:r>
              <a:rPr lang="en-US" altLang="ko-KR" sz="2000"/>
              <a:t>(inter-network)</a:t>
            </a:r>
          </a:p>
          <a:p>
            <a:r>
              <a:rPr lang="en-US" altLang="ko-KR" sz="2000"/>
              <a:t>ARPANET</a:t>
            </a:r>
            <a:r>
              <a:rPr lang="ko-KR" altLang="ko-KR" sz="2000"/>
              <a:t>의 탄생</a:t>
            </a:r>
            <a:endParaRPr lang="en-US" altLang="ko-KR" sz="2000"/>
          </a:p>
          <a:p>
            <a:pPr lvl="1"/>
            <a:r>
              <a:rPr lang="ko-KR" altLang="ko-KR" sz="2000"/>
              <a:t>미국 국방성에서 </a:t>
            </a:r>
            <a:r>
              <a:rPr lang="en-US" altLang="ko-KR" sz="2000"/>
              <a:t>1969</a:t>
            </a:r>
            <a:r>
              <a:rPr lang="ko-KR" altLang="ko-KR" sz="2000"/>
              <a:t>년 미국 내</a:t>
            </a:r>
            <a:r>
              <a:rPr lang="en-US" altLang="ko-KR" sz="2000"/>
              <a:t> 4</a:t>
            </a:r>
            <a:r>
              <a:rPr lang="ko-KR" altLang="ko-KR" sz="2000"/>
              <a:t>개 대학</a:t>
            </a:r>
            <a:r>
              <a:rPr lang="en-US" altLang="ko-KR" sz="2000"/>
              <a:t> </a:t>
            </a:r>
            <a:r>
              <a:rPr lang="ko-KR" altLang="en-US" sz="2000"/>
              <a:t>연결</a:t>
            </a:r>
            <a:endParaRPr lang="en-US" altLang="ko-KR" sz="2000"/>
          </a:p>
          <a:p>
            <a:pPr lvl="1"/>
            <a:r>
              <a:rPr lang="ko-KR" altLang="ko-KR" sz="2000"/>
              <a:t>데이터 전송</a:t>
            </a:r>
            <a:r>
              <a:rPr lang="ko-KR" altLang="en-US" sz="2000"/>
              <a:t>에 </a:t>
            </a:r>
            <a:r>
              <a:rPr lang="en-US" altLang="ko-KR" sz="2000"/>
              <a:t>IP(Internet Protocol) </a:t>
            </a:r>
            <a:r>
              <a:rPr lang="ko-KR" altLang="ko-KR" sz="2000"/>
              <a:t>전송 규약 사용</a:t>
            </a:r>
            <a:endParaRPr lang="en-US" altLang="ko-KR" sz="20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2346327"/>
            <a:ext cx="10917936" cy="384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56A7BFF-1C9F-AB17-7363-9326015174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32E38EC-736B-409A-B30C-C40F133EEA00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1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altLang="ko-KR" sz="2200"/>
              <a:t>TCP/IP </a:t>
            </a:r>
            <a:r>
              <a:rPr lang="ko-KR" altLang="ko-KR" sz="2200"/>
              <a:t>프로토콜의 발전</a:t>
            </a:r>
          </a:p>
          <a:p>
            <a:pPr lvl="1"/>
            <a:r>
              <a:rPr lang="ko-KR" altLang="ko-KR" sz="2200"/>
              <a:t>이더넷</a:t>
            </a:r>
            <a:r>
              <a:rPr lang="en-US" altLang="ko-KR" sz="2200"/>
              <a:t> </a:t>
            </a:r>
            <a:r>
              <a:rPr lang="ko-KR" altLang="ko-KR" sz="2200"/>
              <a:t>방식의</a:t>
            </a:r>
            <a:r>
              <a:rPr lang="en-US" altLang="ko-KR" sz="2200"/>
              <a:t> LAN</a:t>
            </a:r>
            <a:r>
              <a:rPr lang="ko-KR" altLang="ko-KR" sz="2200"/>
              <a:t>기술과</a:t>
            </a:r>
            <a:r>
              <a:rPr lang="en-US" altLang="ko-KR" sz="2200"/>
              <a:t> TCP/IP(Transmission Control Protocol/Internet Protocol) </a:t>
            </a:r>
            <a:r>
              <a:rPr lang="ko-KR" altLang="ko-KR" sz="2200"/>
              <a:t>프로토콜의 통신 기술 발전</a:t>
            </a:r>
            <a:endParaRPr lang="en-US" altLang="ko-KR" sz="2200"/>
          </a:p>
          <a:p>
            <a:pPr lvl="1"/>
            <a:r>
              <a:rPr lang="en-US" altLang="ko-KR" sz="2200"/>
              <a:t>TCP/IP</a:t>
            </a:r>
            <a:r>
              <a:rPr lang="ko-KR" altLang="ko-KR" sz="2200"/>
              <a:t>는</a:t>
            </a:r>
            <a:r>
              <a:rPr lang="en-US" altLang="ko-KR" sz="2200"/>
              <a:t> 1982</a:t>
            </a:r>
            <a:r>
              <a:rPr lang="ko-KR" altLang="ko-KR" sz="2200"/>
              <a:t>년 인터넷의 표준 프로토콜로 제정</a:t>
            </a:r>
            <a:endParaRPr lang="en-US" altLang="ko-KR" sz="2200"/>
          </a:p>
          <a:p>
            <a:pPr lvl="4"/>
            <a:endParaRPr lang="en-US" altLang="ko-KR" sz="2200"/>
          </a:p>
          <a:p>
            <a:r>
              <a:rPr lang="en-US" altLang="ko-KR" sz="2200"/>
              <a:t>NSFNET</a:t>
            </a:r>
            <a:r>
              <a:rPr lang="ko-KR" altLang="ko-KR" sz="2200"/>
              <a:t>의 구축</a:t>
            </a:r>
          </a:p>
          <a:p>
            <a:pPr lvl="1"/>
            <a:r>
              <a:rPr lang="en-US" altLang="ko-KR" sz="2200"/>
              <a:t>1986</a:t>
            </a:r>
            <a:r>
              <a:rPr lang="ko-KR" altLang="ko-KR" sz="2200"/>
              <a:t>년 미국과학재단</a:t>
            </a:r>
            <a:r>
              <a:rPr lang="en-US" altLang="ko-KR" sz="2200"/>
              <a:t>(NSF)</a:t>
            </a:r>
            <a:r>
              <a:rPr lang="ko-KR" altLang="ko-KR" sz="2200"/>
              <a:t>에서</a:t>
            </a:r>
            <a:r>
              <a:rPr lang="en-US" altLang="ko-KR" sz="2200"/>
              <a:t> 5</a:t>
            </a:r>
            <a:r>
              <a:rPr lang="ko-KR" altLang="ko-KR" sz="2200"/>
              <a:t>곳의 슈퍼컴퓨터를</a:t>
            </a:r>
            <a:r>
              <a:rPr lang="en-US" altLang="ko-KR" sz="2200"/>
              <a:t> TCP/IP </a:t>
            </a:r>
            <a:r>
              <a:rPr lang="ko-KR" altLang="ko-KR" sz="2200"/>
              <a:t>프로토콜로 연결하여 학술정보망인</a:t>
            </a:r>
            <a:r>
              <a:rPr lang="en-US" altLang="ko-KR" sz="2200"/>
              <a:t> NSFNET</a:t>
            </a:r>
            <a:r>
              <a:rPr lang="ko-KR" altLang="ko-KR" sz="2200"/>
              <a:t>을 구축</a:t>
            </a:r>
            <a:endParaRPr lang="en-US" altLang="ko-KR" sz="2200"/>
          </a:p>
          <a:p>
            <a:pPr lvl="1"/>
            <a:r>
              <a:rPr lang="ko-KR" altLang="ko-KR" sz="2200"/>
              <a:t>슈퍼컴퓨터 간에는 케이블망으로 연결하여 백본역할</a:t>
            </a:r>
            <a:r>
              <a:rPr lang="en-US" altLang="ko-KR" sz="2200"/>
              <a:t>, </a:t>
            </a:r>
            <a:r>
              <a:rPr lang="ko-KR" altLang="ko-KR" sz="2200"/>
              <a:t>인근 지역의 대학과 회사의</a:t>
            </a:r>
            <a:r>
              <a:rPr lang="en-US" altLang="ko-KR" sz="2200"/>
              <a:t> LAN</a:t>
            </a:r>
            <a:r>
              <a:rPr lang="ko-KR" altLang="ko-KR" sz="2200"/>
              <a:t>과 연결</a:t>
            </a:r>
            <a:endParaRPr lang="en-US" altLang="ko-KR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3B8A9D4-BC33-A9E8-1C68-F4B6CE2F92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A8CF53D-7C9E-47A2-8F6A-8DB3F44FFF93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1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웹과 브라우저의 출현</a:t>
            </a:r>
          </a:p>
          <a:p>
            <a:pPr lvl="1"/>
            <a:r>
              <a:rPr lang="en-US" altLang="ko-KR" dirty="0"/>
              <a:t>1989</a:t>
            </a:r>
            <a:r>
              <a:rPr lang="ko-KR" altLang="ko-KR" dirty="0"/>
              <a:t>년 유럽입자물리연구소</a:t>
            </a:r>
            <a:r>
              <a:rPr lang="en-US" altLang="ko-KR" dirty="0"/>
              <a:t>(CERN)</a:t>
            </a:r>
            <a:r>
              <a:rPr lang="ko-KR" altLang="ko-KR" dirty="0"/>
              <a:t>의 팀 </a:t>
            </a:r>
            <a:r>
              <a:rPr lang="ko-KR" altLang="ko-KR" dirty="0" err="1"/>
              <a:t>버너스</a:t>
            </a:r>
            <a:r>
              <a:rPr lang="en-US" altLang="ko-KR" dirty="0"/>
              <a:t>-</a:t>
            </a:r>
            <a:r>
              <a:rPr lang="ko-KR" altLang="ko-KR" dirty="0"/>
              <a:t>리</a:t>
            </a:r>
            <a:endParaRPr lang="en-US" altLang="ko-KR" dirty="0"/>
          </a:p>
          <a:p>
            <a:pPr lvl="2"/>
            <a:r>
              <a:rPr lang="ko-KR" altLang="ko-KR" dirty="0"/>
              <a:t>웹</a:t>
            </a:r>
            <a:r>
              <a:rPr lang="en-US" altLang="ko-KR" dirty="0"/>
              <a:t>(WWW, World Wide Web)</a:t>
            </a:r>
            <a:r>
              <a:rPr lang="ko-KR" altLang="ko-KR" dirty="0"/>
              <a:t>을 처음 제안하고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1994</a:t>
            </a:r>
            <a:r>
              <a:rPr lang="ko-KR" altLang="ko-KR" dirty="0"/>
              <a:t>년 </a:t>
            </a:r>
            <a:r>
              <a:rPr lang="ko-KR" altLang="ko-KR" dirty="0" err="1"/>
              <a:t>웹컨소시엄</a:t>
            </a:r>
            <a:r>
              <a:rPr lang="en-US" altLang="ko-KR" dirty="0"/>
              <a:t>(W3C, WWW Consortium)</a:t>
            </a:r>
            <a:r>
              <a:rPr lang="ko-KR" altLang="ko-KR" dirty="0"/>
              <a:t> 결성</a:t>
            </a:r>
            <a:endParaRPr lang="en-US" altLang="ko-KR" dirty="0"/>
          </a:p>
          <a:p>
            <a:pPr lvl="1"/>
            <a:r>
              <a:rPr lang="en-US" altLang="ko-KR" dirty="0"/>
              <a:t>1993</a:t>
            </a:r>
            <a:r>
              <a:rPr lang="ko-KR" altLang="ko-KR" dirty="0"/>
              <a:t>년</a:t>
            </a:r>
            <a:r>
              <a:rPr lang="en-US" altLang="ko-KR" dirty="0"/>
              <a:t> GUI </a:t>
            </a:r>
            <a:r>
              <a:rPr lang="ko-KR" altLang="ko-KR" dirty="0"/>
              <a:t>방식의 </a:t>
            </a:r>
            <a:r>
              <a:rPr lang="ko-KR" altLang="ko-KR" dirty="0" err="1"/>
              <a:t>모자익</a:t>
            </a:r>
            <a:r>
              <a:rPr lang="en-US" altLang="ko-KR" dirty="0"/>
              <a:t>(Mosaic)</a:t>
            </a:r>
            <a:r>
              <a:rPr lang="ko-KR" altLang="ko-KR" dirty="0"/>
              <a:t> </a:t>
            </a:r>
            <a:r>
              <a:rPr lang="ko-KR" altLang="ko-KR" dirty="0" err="1"/>
              <a:t>웹브라우저</a:t>
            </a:r>
            <a:r>
              <a:rPr lang="ko-KR" altLang="ko-KR" dirty="0"/>
              <a:t> 개발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1994</a:t>
            </a:r>
            <a:r>
              <a:rPr lang="ko-KR" altLang="ko-KR" dirty="0"/>
              <a:t>년 상업용 </a:t>
            </a:r>
            <a:r>
              <a:rPr lang="ko-KR" altLang="ko-KR" dirty="0" err="1"/>
              <a:t>웹브라우저인</a:t>
            </a:r>
            <a:r>
              <a:rPr lang="ko-KR" altLang="ko-KR" dirty="0"/>
              <a:t> </a:t>
            </a:r>
            <a:r>
              <a:rPr lang="ko-KR" altLang="ko-KR" dirty="0" err="1"/>
              <a:t>넷스케이프</a:t>
            </a:r>
            <a:r>
              <a:rPr lang="ko-KR" altLang="ko-KR" dirty="0"/>
              <a:t> </a:t>
            </a:r>
            <a:r>
              <a:rPr lang="ko-KR" altLang="ko-KR" dirty="0" err="1"/>
              <a:t>내비게이터</a:t>
            </a:r>
            <a:r>
              <a:rPr lang="en-US" altLang="ko-KR" dirty="0"/>
              <a:t> </a:t>
            </a:r>
            <a:r>
              <a:rPr lang="ko-KR" altLang="en-US" dirty="0"/>
              <a:t>보급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13" y="4090987"/>
            <a:ext cx="7516796" cy="2175669"/>
          </a:xfrm>
          <a:prstGeom prst="rect">
            <a:avLst/>
          </a:prstGeom>
        </p:spPr>
      </p:pic>
      <p:pic>
        <p:nvPicPr>
          <p:cNvPr id="2050" name="Picture 2" descr="팀 버너스리 (2014년)">
            <a:extLst>
              <a:ext uri="{FF2B5EF4-FFF2-40B4-BE49-F238E27FC236}">
                <a16:creationId xmlns:a16="http://schemas.microsoft.com/office/drawing/2014/main" id="{ADEB6BFA-2ECD-BEA2-95B7-7712362FC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2" r="5106"/>
          <a:stretch/>
        </p:blipFill>
        <p:spPr bwMode="auto">
          <a:xfrm>
            <a:off x="9012265" y="155782"/>
            <a:ext cx="3115160" cy="327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FFAC3-FBAD-8128-6A3B-505D08F1E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F9F8C-3632-4AEC-97AA-4988B27315E4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92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/>
              <a:t>웹의 발전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ko-KR" altLang="ko-KR" sz="2200"/>
              <a:t>웹</a:t>
            </a:r>
            <a:r>
              <a:rPr lang="en-US" altLang="ko-KR" sz="2200"/>
              <a:t>(Web)</a:t>
            </a:r>
          </a:p>
          <a:p>
            <a:pPr lvl="1"/>
            <a:r>
              <a:rPr lang="en-US" altLang="ko-KR" sz="2200"/>
              <a:t>WWW(World Wide Web)</a:t>
            </a:r>
            <a:r>
              <a:rPr lang="ko-KR" altLang="ko-KR" sz="2200"/>
              <a:t>혹은</a:t>
            </a:r>
            <a:r>
              <a:rPr lang="en-US" altLang="ko-KR" sz="2200"/>
              <a:t> W3</a:t>
            </a:r>
          </a:p>
          <a:p>
            <a:pPr lvl="1"/>
            <a:r>
              <a:rPr lang="ko-KR" altLang="ko-KR" sz="2200"/>
              <a:t>스위스의 유럽입자물리연구센터</a:t>
            </a:r>
            <a:r>
              <a:rPr lang="en-US" altLang="ko-KR" sz="2200"/>
              <a:t>(CERN)</a:t>
            </a:r>
            <a:r>
              <a:rPr lang="ko-KR" altLang="ko-KR" sz="2200"/>
              <a:t>에서 개발</a:t>
            </a:r>
            <a:endParaRPr lang="en-US" altLang="ko-KR" sz="2200"/>
          </a:p>
          <a:p>
            <a:pPr lvl="1"/>
            <a:endParaRPr lang="en-US" altLang="ko-KR" sz="2200"/>
          </a:p>
          <a:p>
            <a:r>
              <a:rPr lang="ko-KR" altLang="ko-KR" sz="2200"/>
              <a:t>본래 목적</a:t>
            </a:r>
            <a:endParaRPr lang="en-US" altLang="ko-KR" sz="2200"/>
          </a:p>
          <a:p>
            <a:pPr lvl="1"/>
            <a:r>
              <a:rPr lang="ko-KR" altLang="ko-KR" sz="2200"/>
              <a:t>유럽 각지</a:t>
            </a:r>
            <a:r>
              <a:rPr lang="ko-KR" altLang="en-US" sz="2200"/>
              <a:t>에 있는 </a:t>
            </a:r>
            <a:r>
              <a:rPr lang="en-US" altLang="ko-KR" sz="2200"/>
              <a:t>CERN </a:t>
            </a:r>
            <a:r>
              <a:rPr lang="ko-KR" altLang="ko-KR" sz="2200"/>
              <a:t>소속 연구원들이 다양한 유형의 정보 공유</a:t>
            </a:r>
            <a:endParaRPr lang="en-US" altLang="ko-KR" sz="2200"/>
          </a:p>
          <a:p>
            <a:pPr lvl="1"/>
            <a:r>
              <a:rPr lang="ko-KR" altLang="ko-KR" sz="2200"/>
              <a:t>이전에 선보였던 하이퍼텍스트란 개념을 채택</a:t>
            </a:r>
            <a:endParaRPr lang="en-US" altLang="ko-KR" sz="2200"/>
          </a:p>
          <a:p>
            <a:pPr lvl="2"/>
            <a:r>
              <a:rPr lang="ko-KR" altLang="ko-KR" sz="2200"/>
              <a:t>연관된 여러 데이터를 링크로 연결하여 사용자가 필요한 정보를 탐색할 수 있게 도와주는 정보탐색 구조</a:t>
            </a:r>
            <a:endParaRPr lang="en-US" altLang="ko-KR" sz="2200"/>
          </a:p>
          <a:p>
            <a:endParaRPr lang="en-US" altLang="ko-KR" sz="2200"/>
          </a:p>
          <a:p>
            <a:pPr marL="0" indent="0">
              <a:buNone/>
            </a:pPr>
            <a:endParaRPr lang="en-US" altLang="ko-KR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A3FFDED-F16E-0C2F-AC44-9C27FFA0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384AC0-FDC2-414B-84D4-ED991F5BA11B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69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ko-KR" sz="5400"/>
              <a:t>웹</a:t>
            </a:r>
            <a:r>
              <a:rPr lang="en-US" altLang="ko-KR" sz="5400"/>
              <a:t>(WWW)</a:t>
            </a:r>
            <a:r>
              <a:rPr lang="ko-KR" altLang="ko-KR" sz="5400"/>
              <a:t>의 탄생</a:t>
            </a:r>
            <a:endParaRPr lang="ko-KR" alt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altLang="ko-KR" sz="2000"/>
              <a:t>‘World-wide Distributed Hypertext’</a:t>
            </a:r>
            <a:r>
              <a:rPr lang="ko-KR" altLang="ko-KR" sz="2000"/>
              <a:t> 프로젝트</a:t>
            </a:r>
            <a:endParaRPr lang="en-US" altLang="ko-KR" sz="2000"/>
          </a:p>
          <a:p>
            <a:pPr lvl="1"/>
            <a:r>
              <a:rPr lang="en-US" altLang="ko-KR" sz="2000"/>
              <a:t>1989</a:t>
            </a:r>
            <a:r>
              <a:rPr lang="ko-KR" altLang="ko-KR" sz="2000"/>
              <a:t>년 팀 버너스</a:t>
            </a:r>
            <a:r>
              <a:rPr lang="en-US" altLang="ko-KR" sz="2000"/>
              <a:t>-</a:t>
            </a:r>
            <a:r>
              <a:rPr lang="ko-KR" altLang="ko-KR" sz="2000"/>
              <a:t>리</a:t>
            </a:r>
            <a:r>
              <a:rPr lang="en-US" altLang="ko-KR" sz="2000"/>
              <a:t>(Tim Berners-Lee) </a:t>
            </a:r>
            <a:r>
              <a:rPr lang="ko-KR" altLang="en-US" sz="2000"/>
              <a:t>제안</a:t>
            </a:r>
            <a:endParaRPr lang="en-US" altLang="ko-KR" sz="2000"/>
          </a:p>
          <a:p>
            <a:pPr lvl="1"/>
            <a:r>
              <a:rPr lang="ko-KR" altLang="ko-KR" sz="2000"/>
              <a:t>인터넷 상</a:t>
            </a:r>
            <a:r>
              <a:rPr lang="en-US" altLang="ko-KR" sz="2000"/>
              <a:t> </a:t>
            </a:r>
            <a:r>
              <a:rPr lang="ko-KR" altLang="ko-KR" sz="2000"/>
              <a:t>분산형 멀티미디어 하이퍼텍스트 시스템 구축</a:t>
            </a:r>
            <a:endParaRPr lang="en-US" altLang="ko-KR" sz="2000"/>
          </a:p>
          <a:p>
            <a:pPr lvl="2"/>
            <a:r>
              <a:rPr lang="ko-KR" altLang="ko-KR" dirty="0"/>
              <a:t>서로 다른 기종의 컴퓨터에서 서로 다른 유형의 파일이나 데이터를 호환성 있게 교환하는 것이 목적</a:t>
            </a:r>
            <a:endParaRPr lang="en-US" altLang="ko-KR" dirty="0"/>
          </a:p>
          <a:p>
            <a:pPr lvl="3"/>
            <a:endParaRPr lang="en-US" altLang="ko-KR" sz="2000"/>
          </a:p>
          <a:p>
            <a:r>
              <a:rPr lang="ko-KR" altLang="ko-KR" sz="2000"/>
              <a:t>웹은 인터넷 서비스 중의 한 가지 방법</a:t>
            </a:r>
            <a:endParaRPr lang="en-US" altLang="ko-KR" sz="2000"/>
          </a:p>
          <a:p>
            <a:pPr lvl="1"/>
            <a:r>
              <a:rPr lang="ko-KR" altLang="ko-KR" sz="2000"/>
              <a:t>특징</a:t>
            </a:r>
            <a:r>
              <a:rPr lang="en-US" altLang="ko-KR" sz="2000"/>
              <a:t>: </a:t>
            </a:r>
            <a:r>
              <a:rPr lang="ko-KR" altLang="ko-KR" sz="2000"/>
              <a:t>하이퍼링크</a:t>
            </a:r>
            <a:r>
              <a:rPr lang="en-US" altLang="ko-KR" sz="2000"/>
              <a:t>, </a:t>
            </a:r>
            <a:r>
              <a:rPr lang="ko-KR" altLang="ko-KR" sz="2000"/>
              <a:t>그래픽 환경의</a:t>
            </a:r>
            <a:r>
              <a:rPr lang="en-US" altLang="ko-KR" sz="2000"/>
              <a:t> GUI, </a:t>
            </a:r>
            <a:r>
              <a:rPr lang="ko-KR" altLang="ko-KR" sz="2000"/>
              <a:t>멀티미디어 </a:t>
            </a:r>
            <a:r>
              <a:rPr lang="ko-KR" altLang="en-US" sz="2000"/>
              <a:t>처리</a:t>
            </a:r>
            <a:endParaRPr lang="en-US" altLang="ko-KR" sz="2000"/>
          </a:p>
          <a:p>
            <a:pPr lvl="1"/>
            <a:r>
              <a:rPr lang="ko-KR" altLang="ko-KR" sz="2000"/>
              <a:t>하이퍼링크 개념을 </a:t>
            </a:r>
            <a:r>
              <a:rPr lang="ko-KR" altLang="en-US" sz="2000"/>
              <a:t>기반으로 </a:t>
            </a:r>
            <a:r>
              <a:rPr lang="ko-KR" altLang="ko-KR" sz="2000"/>
              <a:t>몇 가지 표준 기술을 개발</a:t>
            </a:r>
            <a:endParaRPr lang="en-US" altLang="ko-KR" sz="2000"/>
          </a:p>
          <a:p>
            <a:pPr lvl="2"/>
            <a:r>
              <a:rPr lang="en-US" altLang="ko-KR" dirty="0"/>
              <a:t>HTML(</a:t>
            </a:r>
            <a:r>
              <a:rPr lang="en-US" altLang="ko-KR"/>
              <a:t>HyperText</a:t>
            </a:r>
            <a:r>
              <a:rPr lang="en-US" altLang="ko-KR" dirty="0"/>
              <a:t> Markup Language) : </a:t>
            </a:r>
            <a:r>
              <a:rPr lang="ko-KR" altLang="ko-KR" dirty="0"/>
              <a:t>인터넷 상의 정보표현 언어</a:t>
            </a:r>
            <a:endParaRPr lang="en-US" altLang="ko-KR" dirty="0"/>
          </a:p>
          <a:p>
            <a:pPr lvl="2"/>
            <a:r>
              <a:rPr lang="en-US" altLang="ko-KR" dirty="0"/>
              <a:t>HTTP(</a:t>
            </a:r>
            <a:r>
              <a:rPr lang="en-US" altLang="ko-KR"/>
              <a:t>HyperText</a:t>
            </a:r>
            <a:r>
              <a:rPr lang="en-US" altLang="ko-KR" dirty="0"/>
              <a:t> Transfer Protocol) </a:t>
            </a:r>
            <a:r>
              <a:rPr lang="ko-KR" altLang="ko-KR" dirty="0"/>
              <a:t>프로토콜</a:t>
            </a:r>
            <a:r>
              <a:rPr lang="en-US" altLang="ko-KR" dirty="0"/>
              <a:t> : </a:t>
            </a:r>
            <a:r>
              <a:rPr lang="ko-KR" altLang="ko-KR"/>
              <a:t>웹페이지</a:t>
            </a:r>
            <a:r>
              <a:rPr lang="ko-KR" altLang="ko-KR" dirty="0"/>
              <a:t> 정보</a:t>
            </a:r>
            <a:r>
              <a:rPr lang="en-US" altLang="ko-KR" dirty="0"/>
              <a:t> </a:t>
            </a:r>
            <a:r>
              <a:rPr lang="ko-KR" altLang="ko-KR" dirty="0"/>
              <a:t>전송 </a:t>
            </a:r>
            <a:endParaRPr lang="en-US" altLang="ko-KR" dirty="0"/>
          </a:p>
          <a:p>
            <a:pPr lvl="2"/>
            <a:r>
              <a:rPr lang="en-US" altLang="ko-KR" dirty="0"/>
              <a:t>URL(Uniform Resource Locator) :</a:t>
            </a:r>
            <a:r>
              <a:rPr lang="ko-KR" altLang="ko-KR" dirty="0"/>
              <a:t> 표준 주소표기 방식</a:t>
            </a:r>
          </a:p>
          <a:p>
            <a:endParaRPr lang="ko-KR" altLang="en-US" sz="20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6BD33EB5-FC64-E07C-1170-FBF5F145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B6E2299-4A49-4B8E-A7AE-68E094B50AFC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0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EAE48C4B-3A90-42C3-BA00-6092B477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ko-KR" altLang="ko-KR" sz="5400"/>
              <a:t>웹브라우저의 보급</a:t>
            </a:r>
            <a:endParaRPr lang="ko-KR" altLang="en-US" sz="5400"/>
          </a:p>
        </p:txBody>
      </p:sp>
      <p:pic>
        <p:nvPicPr>
          <p:cNvPr id="2049" name="_x164265584" descr="EMB0000162c663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7" r="14739"/>
          <a:stretch/>
        </p:blipFill>
        <p:spPr bwMode="auto">
          <a:xfrm>
            <a:off x="20" y="10"/>
            <a:ext cx="4041316" cy="4193753"/>
          </a:xfrm>
          <a:custGeom>
            <a:avLst/>
            <a:gdLst/>
            <a:ahLst/>
            <a:cxnLst/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sketch line">
            <a:extLst>
              <a:ext uri="{FF2B5EF4-FFF2-40B4-BE49-F238E27FC236}">
                <a16:creationId xmlns:a16="http://schemas.microsoft.com/office/drawing/2014/main" id="{F919E280-CA27-4214-97E6-294E0C3BC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46318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_x72710152" descr="EMB00001e344e7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2" r="3" b="4760"/>
          <a:stretch/>
        </p:blipFill>
        <p:spPr bwMode="auto">
          <a:xfrm>
            <a:off x="1" y="4267200"/>
            <a:ext cx="4051081" cy="2590800"/>
          </a:xfrm>
          <a:custGeom>
            <a:avLst/>
            <a:gdLst/>
            <a:ahLst/>
            <a:cxnLst/>
            <a:rect l="l" t="t" r="r" b="b"/>
            <a:pathLst>
              <a:path w="4051081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cubicBezTo>
                  <a:pt x="4042100" y="1477465"/>
                  <a:pt x="4059584" y="1566941"/>
                  <a:pt x="4046914" y="1661622"/>
                </a:cubicBezTo>
                <a:cubicBezTo>
                  <a:pt x="4039566" y="1720003"/>
                  <a:pt x="4037919" y="177965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39525" y="2706624"/>
            <a:ext cx="7361695" cy="3483864"/>
          </a:xfrm>
        </p:spPr>
        <p:txBody>
          <a:bodyPr>
            <a:normAutofit/>
          </a:bodyPr>
          <a:lstStyle/>
          <a:p>
            <a:r>
              <a:rPr lang="ko-KR" altLang="ko-KR" sz="1900" dirty="0" err="1"/>
              <a:t>웹브라우저란</a:t>
            </a:r>
            <a:r>
              <a:rPr lang="ko-KR" altLang="ko-KR" sz="1900" dirty="0"/>
              <a:t> </a:t>
            </a:r>
            <a:endParaRPr lang="en-US" altLang="ko-KR" sz="1900" dirty="0"/>
          </a:p>
          <a:p>
            <a:pPr lvl="1"/>
            <a:r>
              <a:rPr lang="ko-KR" altLang="ko-KR" sz="1900" dirty="0"/>
              <a:t>컴퓨터 화면에서 웹 정보를 볼 수 있</a:t>
            </a:r>
            <a:r>
              <a:rPr lang="ko-KR" altLang="en-US" sz="1900" dirty="0"/>
              <a:t>도록 </a:t>
            </a:r>
            <a:r>
              <a:rPr lang="ko-KR" altLang="ko-KR" sz="1900" dirty="0"/>
              <a:t>만든 프로그램</a:t>
            </a:r>
            <a:endParaRPr lang="en-US" altLang="ko-KR" sz="1900" dirty="0"/>
          </a:p>
          <a:p>
            <a:pPr lvl="1"/>
            <a:r>
              <a:rPr lang="ko-KR" altLang="ko-KR" sz="1900" dirty="0" err="1"/>
              <a:t>모자익</a:t>
            </a:r>
            <a:r>
              <a:rPr lang="en-US" altLang="ko-KR" sz="1900" dirty="0"/>
              <a:t>(Mosaic)</a:t>
            </a:r>
            <a:r>
              <a:rPr lang="ko-KR" altLang="ko-KR" sz="1900" dirty="0"/>
              <a:t> </a:t>
            </a:r>
            <a:r>
              <a:rPr lang="ko-KR" altLang="ko-KR" sz="1900" dirty="0" err="1"/>
              <a:t>웹브라우저</a:t>
            </a:r>
            <a:r>
              <a:rPr lang="en-US" altLang="ko-KR" sz="1900" dirty="0"/>
              <a:t> </a:t>
            </a:r>
          </a:p>
          <a:p>
            <a:pPr lvl="2"/>
            <a:r>
              <a:rPr lang="en-US" altLang="ko-KR" sz="1900" dirty="0"/>
              <a:t>1993</a:t>
            </a:r>
            <a:r>
              <a:rPr lang="ko-KR" altLang="ko-KR" sz="1900" dirty="0"/>
              <a:t>년 미국 일리노이 대학</a:t>
            </a:r>
            <a:r>
              <a:rPr lang="en-US" altLang="ko-KR" sz="1900" dirty="0"/>
              <a:t> </a:t>
            </a:r>
            <a:r>
              <a:rPr lang="ko-KR" altLang="ko-KR" sz="1900" dirty="0"/>
              <a:t>마크 </a:t>
            </a:r>
            <a:r>
              <a:rPr lang="ko-KR" altLang="ko-KR" sz="1900" dirty="0" err="1"/>
              <a:t>안드레센</a:t>
            </a:r>
            <a:r>
              <a:rPr lang="ko-KR" altLang="en-US" sz="1900" dirty="0" err="1"/>
              <a:t>과</a:t>
            </a:r>
            <a:r>
              <a:rPr lang="ko-KR" altLang="en-US" sz="1900" dirty="0"/>
              <a:t> </a:t>
            </a:r>
            <a:r>
              <a:rPr lang="ko-KR" altLang="ko-KR" sz="1900" dirty="0"/>
              <a:t> 에릭 비나</a:t>
            </a:r>
            <a:r>
              <a:rPr lang="en-US" altLang="ko-KR" sz="1900" dirty="0"/>
              <a:t> </a:t>
            </a:r>
            <a:r>
              <a:rPr lang="ko-KR" altLang="en-US" sz="1900" dirty="0"/>
              <a:t>개발</a:t>
            </a:r>
            <a:endParaRPr lang="en-US" altLang="ko-KR" sz="1900" dirty="0"/>
          </a:p>
          <a:p>
            <a:pPr lvl="1"/>
            <a:r>
              <a:rPr lang="ko-KR" altLang="ko-KR" sz="1900" dirty="0"/>
              <a:t>상업용 브라우저</a:t>
            </a:r>
            <a:endParaRPr lang="en-US" altLang="ko-KR" sz="1900" dirty="0"/>
          </a:p>
          <a:p>
            <a:pPr lvl="2"/>
            <a:r>
              <a:rPr lang="ko-KR" altLang="ko-KR" sz="1900" dirty="0" err="1"/>
              <a:t>넷스케이프</a:t>
            </a:r>
            <a:r>
              <a:rPr lang="ko-KR" altLang="ko-KR" sz="1900" dirty="0"/>
              <a:t> </a:t>
            </a:r>
            <a:r>
              <a:rPr lang="ko-KR" altLang="ko-KR" sz="1900" dirty="0" err="1"/>
              <a:t>내비게이터</a:t>
            </a:r>
            <a:r>
              <a:rPr lang="en-US" altLang="ko-KR" sz="1900" dirty="0"/>
              <a:t>, </a:t>
            </a:r>
            <a:r>
              <a:rPr lang="ko-KR" altLang="ko-KR" sz="1900" dirty="0"/>
              <a:t>인터넷 익스플로러</a:t>
            </a:r>
            <a:r>
              <a:rPr lang="en-US" altLang="ko-KR" sz="1900" dirty="0"/>
              <a:t> </a:t>
            </a:r>
            <a:r>
              <a:rPr lang="ko-KR" altLang="ko-KR" sz="1900" dirty="0"/>
              <a:t>등</a:t>
            </a:r>
            <a:endParaRPr lang="en-US" altLang="ko-KR" sz="1900" dirty="0"/>
          </a:p>
          <a:p>
            <a:pPr lvl="2"/>
            <a:r>
              <a:rPr lang="ko-KR" altLang="ko-KR" sz="1900" dirty="0" err="1"/>
              <a:t>웹브라우저의</a:t>
            </a:r>
            <a:r>
              <a:rPr lang="ko-KR" altLang="ko-KR" sz="1900" dirty="0"/>
              <a:t> 편리한 사용성</a:t>
            </a:r>
            <a:r>
              <a:rPr lang="ko-KR" altLang="en-US" sz="1900" dirty="0"/>
              <a:t>으로 </a:t>
            </a:r>
            <a:r>
              <a:rPr lang="ko-KR" altLang="ko-KR" sz="1900" dirty="0"/>
              <a:t>인터넷 사용자가 폭발적으로 증가</a:t>
            </a:r>
            <a:r>
              <a:rPr lang="en-US" altLang="ko-KR" sz="1900" dirty="0"/>
              <a:t> =&gt; </a:t>
            </a:r>
            <a:r>
              <a:rPr lang="ko-KR" altLang="ko-KR" sz="1900" dirty="0"/>
              <a:t>웹을 </a:t>
            </a:r>
            <a:r>
              <a:rPr lang="ko-KR" altLang="ko-KR" sz="1900" dirty="0" err="1"/>
              <a:t>대중화하는데</a:t>
            </a:r>
            <a:r>
              <a:rPr lang="ko-KR" altLang="ko-KR" sz="1900" dirty="0"/>
              <a:t> 커다란 기여</a:t>
            </a:r>
            <a:endParaRPr lang="en-US" altLang="ko-KR" sz="1900" dirty="0"/>
          </a:p>
          <a:p>
            <a:endParaRPr lang="en-US" altLang="ko-KR" sz="1900" dirty="0"/>
          </a:p>
          <a:p>
            <a:endParaRPr lang="en-US" altLang="ko-KR" sz="1900" dirty="0"/>
          </a:p>
          <a:p>
            <a:pPr marL="0" indent="0">
              <a:buNone/>
            </a:pPr>
            <a:endParaRPr lang="en-US" altLang="ko-KR" sz="1900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21D7B4A8-688A-1B43-93C4-702DB968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565ABC-6F56-4115-AE79-A21C2BE95736}" type="datetime1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2024-03-04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18</a:t>
            </a:fld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913899" y="2048591"/>
            <a:ext cx="36420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1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</a:t>
            </a:r>
            <a:endParaRPr kumimoji="1" lang="en-US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98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AE48C4B-3A90-42C3-BA00-6092B477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altLang="ko-KR" sz="5400"/>
              <a:t>WWW </a:t>
            </a:r>
            <a:r>
              <a:rPr lang="ko-KR" altLang="ko-KR" sz="5400"/>
              <a:t>컨소시엄</a:t>
            </a:r>
            <a:r>
              <a:rPr lang="en-US" altLang="ko-KR" sz="5400"/>
              <a:t> </a:t>
            </a:r>
            <a:r>
              <a:rPr lang="ko-KR" altLang="en-US" sz="5400"/>
              <a:t>결성</a:t>
            </a:r>
          </a:p>
        </p:txBody>
      </p:sp>
      <p:pic>
        <p:nvPicPr>
          <p:cNvPr id="8" name="_x72315688" descr="EMB00001e344ec4"/>
          <p:cNvPicPr/>
          <p:nvPr/>
        </p:nvPicPr>
        <p:blipFill rotWithShape="1">
          <a:blip r:embed="rId2" cstate="print"/>
          <a:srcRect l="3561" r="32049"/>
          <a:stretch/>
        </p:blipFill>
        <p:spPr bwMode="auto">
          <a:xfrm>
            <a:off x="20" y="10"/>
            <a:ext cx="4041316" cy="4193753"/>
          </a:xfrm>
          <a:custGeom>
            <a:avLst/>
            <a:gdLst/>
            <a:ahLst/>
            <a:cxnLst/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  <a:noFill/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F919E280-CA27-4214-97E6-294E0C3BC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46318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Tim B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508"/>
          <a:stretch/>
        </p:blipFill>
        <p:spPr bwMode="auto">
          <a:xfrm>
            <a:off x="1" y="4267200"/>
            <a:ext cx="4051081" cy="2590800"/>
          </a:xfrm>
          <a:custGeom>
            <a:avLst/>
            <a:gdLst/>
            <a:ahLst/>
            <a:cxnLst/>
            <a:rect l="l" t="t" r="r" b="b"/>
            <a:pathLst>
              <a:path w="4051081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cubicBezTo>
                  <a:pt x="4042100" y="1477465"/>
                  <a:pt x="4059584" y="1566941"/>
                  <a:pt x="4046914" y="1661622"/>
                </a:cubicBezTo>
                <a:cubicBezTo>
                  <a:pt x="4039566" y="1720003"/>
                  <a:pt x="4037919" y="177965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  <a:noFill/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altLang="ko-KR" sz="1400"/>
              <a:t>World Wide Web Consortium(</a:t>
            </a:r>
            <a:r>
              <a:rPr lang="ko-KR" altLang="ko-KR" sz="1400"/>
              <a:t>웹컨소시엄</a:t>
            </a:r>
            <a:r>
              <a:rPr lang="en-US" altLang="ko-KR" sz="1400"/>
              <a:t>, W3C)</a:t>
            </a:r>
          </a:p>
          <a:p>
            <a:pPr lvl="1"/>
            <a:r>
              <a:rPr lang="en-US" altLang="ko-KR" sz="1400"/>
              <a:t>1994</a:t>
            </a:r>
            <a:r>
              <a:rPr lang="ko-KR" altLang="ko-KR" sz="1400"/>
              <a:t>년</a:t>
            </a:r>
            <a:r>
              <a:rPr lang="en-US" altLang="ko-KR" sz="1400"/>
              <a:t> 10</a:t>
            </a:r>
            <a:r>
              <a:rPr lang="ko-KR" altLang="ko-KR" sz="1400"/>
              <a:t>월 팀 버너스리를 중심으로 </a:t>
            </a:r>
            <a:r>
              <a:rPr lang="ko-KR" altLang="en-US" sz="1400"/>
              <a:t>결성</a:t>
            </a:r>
            <a:endParaRPr lang="en-US" altLang="ko-KR" sz="1400"/>
          </a:p>
          <a:p>
            <a:pPr lvl="1"/>
            <a:r>
              <a:rPr lang="ko-KR" altLang="ko-KR" sz="1400"/>
              <a:t>웹 관련 표준안을 제정하고 이를 확산하</a:t>
            </a:r>
            <a:r>
              <a:rPr lang="ko-KR" altLang="en-US" sz="1400"/>
              <a:t>는 목적</a:t>
            </a:r>
            <a:endParaRPr lang="en-US" altLang="ko-KR" sz="1400"/>
          </a:p>
          <a:p>
            <a:r>
              <a:rPr lang="en-US" altLang="ko-KR" sz="1400"/>
              <a:t>WWW </a:t>
            </a:r>
            <a:r>
              <a:rPr lang="ko-KR" altLang="en-US" sz="1400"/>
              <a:t>운영</a:t>
            </a:r>
            <a:endParaRPr lang="en-US" altLang="ko-KR" sz="1400"/>
          </a:p>
          <a:p>
            <a:pPr lvl="1"/>
            <a:r>
              <a:rPr lang="ko-KR" altLang="ko-KR" sz="1400"/>
              <a:t>미국</a:t>
            </a:r>
            <a:r>
              <a:rPr lang="en-US" altLang="ko-KR" sz="1400"/>
              <a:t> MIT </a:t>
            </a:r>
            <a:r>
              <a:rPr lang="ko-KR" altLang="ko-KR" sz="1400"/>
              <a:t>대학교</a:t>
            </a:r>
            <a:r>
              <a:rPr lang="en-US" altLang="ko-KR" sz="1400"/>
              <a:t>, </a:t>
            </a:r>
            <a:r>
              <a:rPr lang="ko-KR" altLang="ko-KR" sz="1400"/>
              <a:t>유럽</a:t>
            </a:r>
            <a:r>
              <a:rPr lang="en-US" altLang="ko-KR" sz="1400"/>
              <a:t> INRIA </a:t>
            </a:r>
            <a:r>
              <a:rPr lang="ko-KR" altLang="ko-KR" sz="1400"/>
              <a:t>연구소</a:t>
            </a:r>
            <a:r>
              <a:rPr lang="en-US" altLang="ko-KR" sz="1400"/>
              <a:t>, </a:t>
            </a:r>
            <a:r>
              <a:rPr lang="ko-KR" altLang="ko-KR" sz="1400"/>
              <a:t>일본 게이오 대학에 메인 </a:t>
            </a:r>
            <a:r>
              <a:rPr lang="ko-KR" altLang="en-US" sz="1400"/>
              <a:t>호스트 </a:t>
            </a:r>
            <a:r>
              <a:rPr lang="ko-KR" altLang="ko-KR" sz="1400"/>
              <a:t>서버 설치</a:t>
            </a:r>
            <a:endParaRPr lang="en-US" altLang="ko-KR" sz="1400"/>
          </a:p>
          <a:p>
            <a:pPr lvl="1"/>
            <a:r>
              <a:rPr lang="ko-KR" altLang="ko-KR" sz="1400"/>
              <a:t>각 지역</a:t>
            </a:r>
            <a:r>
              <a:rPr lang="ko-KR" altLang="en-US" sz="1400"/>
              <a:t>에 </a:t>
            </a:r>
            <a:r>
              <a:rPr lang="ko-KR" altLang="ko-KR" sz="1400"/>
              <a:t>지역 사무국을</a:t>
            </a:r>
            <a:r>
              <a:rPr lang="en-US" altLang="ko-KR" sz="1400"/>
              <a:t> </a:t>
            </a:r>
            <a:r>
              <a:rPr lang="ko-KR" altLang="ko-KR" sz="1400"/>
              <a:t>운영</a:t>
            </a:r>
            <a:endParaRPr lang="en-US" altLang="ko-KR" sz="1400"/>
          </a:p>
          <a:p>
            <a:pPr lvl="2"/>
            <a:r>
              <a:rPr lang="ko-KR" altLang="ko-KR" sz="1400"/>
              <a:t>우리나라는 한국전자통신연구원에</a:t>
            </a:r>
            <a:r>
              <a:rPr lang="ko-KR" altLang="en-US" sz="1400"/>
              <a:t>서</a:t>
            </a:r>
            <a:r>
              <a:rPr lang="en-US" altLang="ko-KR" sz="1400"/>
              <a:t> W3C </a:t>
            </a:r>
            <a:r>
              <a:rPr lang="ko-KR" altLang="ko-KR" sz="1400"/>
              <a:t>대한</a:t>
            </a:r>
            <a:r>
              <a:rPr lang="ko-KR" altLang="en-US" sz="1400"/>
              <a:t>민</a:t>
            </a:r>
            <a:r>
              <a:rPr lang="ko-KR" altLang="ko-KR" sz="1400"/>
              <a:t>국 사무국</a:t>
            </a:r>
            <a:r>
              <a:rPr lang="en-US" altLang="ko-KR" sz="1400"/>
              <a:t> </a:t>
            </a:r>
            <a:r>
              <a:rPr lang="ko-KR" altLang="en-US" sz="1400"/>
              <a:t>운영</a:t>
            </a:r>
            <a:endParaRPr lang="ko-KR" altLang="ko-KR" sz="1400"/>
          </a:p>
          <a:p>
            <a:pPr lvl="1"/>
            <a:r>
              <a:rPr lang="ko-KR" altLang="ko-KR" sz="1400"/>
              <a:t>전 세계의</a:t>
            </a:r>
            <a:r>
              <a:rPr lang="en-US" altLang="ko-KR" sz="1400"/>
              <a:t> 300</a:t>
            </a:r>
            <a:r>
              <a:rPr lang="ko-KR" altLang="ko-KR" sz="1400"/>
              <a:t>여 개 단체가 회원으로 소속</a:t>
            </a:r>
            <a:endParaRPr lang="en-US" altLang="ko-KR" sz="1400"/>
          </a:p>
          <a:p>
            <a:pPr lvl="2"/>
            <a:r>
              <a:rPr lang="ko-KR" altLang="ko-KR" sz="1400"/>
              <a:t>웹 관련된 기술의 발전에 대해 논의하고 기술 표준안을 </a:t>
            </a:r>
            <a:r>
              <a:rPr lang="ko-KR" altLang="en-US" sz="1400"/>
              <a:t>공동 </a:t>
            </a:r>
            <a:r>
              <a:rPr lang="ko-KR" altLang="ko-KR" sz="1400"/>
              <a:t>개발</a:t>
            </a:r>
            <a:endParaRPr lang="en-US" altLang="ko-KR" sz="1400"/>
          </a:p>
          <a:p>
            <a:pPr lvl="2"/>
            <a:r>
              <a:rPr lang="en-US" altLang="ko-KR" sz="1400"/>
              <a:t>W3C </a:t>
            </a:r>
            <a:r>
              <a:rPr lang="ko-KR" altLang="ko-KR" sz="1400"/>
              <a:t>표</a:t>
            </a:r>
            <a:r>
              <a:rPr lang="ko-KR" altLang="en-US" sz="1400"/>
              <a:t>준은</a:t>
            </a:r>
            <a:r>
              <a:rPr lang="ko-KR" altLang="ko-KR" sz="1400"/>
              <a:t> 국제공인표준과 동등하게 중요한 기준으로 인정</a:t>
            </a:r>
            <a:endParaRPr lang="en-US" altLang="ko-KR" sz="1400"/>
          </a:p>
          <a:p>
            <a:pPr lvl="2"/>
            <a:r>
              <a:rPr lang="ko-KR" altLang="ko-KR" sz="1400"/>
              <a:t>웹 개발자를 위한 정보 공유</a:t>
            </a:r>
            <a:r>
              <a:rPr lang="en-US" altLang="ko-KR" sz="1400"/>
              <a:t>, </a:t>
            </a:r>
            <a:r>
              <a:rPr lang="ko-KR" altLang="ko-KR" sz="1400"/>
              <a:t>다양한 웹 소프트웨어의 개발 및 교육</a:t>
            </a:r>
            <a:endParaRPr lang="en-US" altLang="ko-KR" sz="1400"/>
          </a:p>
          <a:p>
            <a:pPr lvl="1"/>
            <a:r>
              <a:rPr lang="ko-KR" altLang="ko-KR" sz="1400"/>
              <a:t>매년 봄에 정기적인</a:t>
            </a:r>
            <a:r>
              <a:rPr lang="en-US" altLang="ko-KR" sz="1400"/>
              <a:t> WWW </a:t>
            </a:r>
            <a:r>
              <a:rPr lang="ko-KR" altLang="ko-KR" sz="1400"/>
              <a:t>컨퍼런스 개최</a:t>
            </a:r>
            <a:r>
              <a:rPr lang="en-US" altLang="ko-KR" sz="1400"/>
              <a:t>,</a:t>
            </a:r>
            <a:r>
              <a:rPr lang="ko-KR" altLang="ko-KR" sz="1400"/>
              <a:t> 다양한 포럼 운</a:t>
            </a:r>
            <a:r>
              <a:rPr lang="ko-KR" altLang="en-US" sz="1400"/>
              <a:t>영</a:t>
            </a:r>
            <a:endParaRPr lang="en-US" altLang="ko-KR" sz="140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80A6E8-8686-D63C-B193-D6B469A9E7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FC4B48-5B58-4E16-B75B-F08421952844}" type="datetime1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2024-03-04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00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094" y="1785445"/>
            <a:ext cx="6029675" cy="4475018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담당교수 </a:t>
            </a:r>
            <a:r>
              <a:rPr lang="en-US" altLang="ko-KR" sz="2800" dirty="0"/>
              <a:t>: AI</a:t>
            </a:r>
            <a:r>
              <a:rPr lang="ko-KR" altLang="en-US" sz="2800" dirty="0"/>
              <a:t>융합대학 이형원</a:t>
            </a:r>
            <a:endParaRPr lang="en-US" altLang="ko-KR" sz="2800" dirty="0"/>
          </a:p>
          <a:p>
            <a:r>
              <a:rPr lang="ko-KR" altLang="en-US" sz="2800" dirty="0"/>
              <a:t>교재 </a:t>
            </a:r>
            <a:r>
              <a:rPr lang="en-US" altLang="ko-KR" sz="2800" dirty="0"/>
              <a:t>:HTML5 </a:t>
            </a:r>
            <a:r>
              <a:rPr lang="ko-KR" altLang="en-US" sz="2800" dirty="0"/>
              <a:t>웹 프로그래밍 입문</a:t>
            </a:r>
            <a:endParaRPr lang="en-US" altLang="ko-KR" sz="2800" dirty="0"/>
          </a:p>
          <a:p>
            <a:r>
              <a:rPr lang="ko-KR" altLang="en-US" sz="2800" dirty="0"/>
              <a:t>강의시간</a:t>
            </a:r>
            <a:r>
              <a:rPr lang="en-US" altLang="ko-KR" sz="2800" dirty="0"/>
              <a:t> </a:t>
            </a:r>
            <a:r>
              <a:rPr lang="ko-KR" altLang="en-US" sz="2800" dirty="0"/>
              <a:t>및 강의실</a:t>
            </a:r>
            <a:r>
              <a:rPr lang="en-US" altLang="ko-KR" sz="2800" dirty="0"/>
              <a:t>:  </a:t>
            </a:r>
            <a:r>
              <a:rPr lang="ko-KR" altLang="en-US" sz="2800" dirty="0"/>
              <a:t>금</a:t>
            </a:r>
            <a:r>
              <a:rPr lang="en-US" altLang="ko-KR" sz="2800" dirty="0"/>
              <a:t>(1,2</a:t>
            </a:r>
            <a:r>
              <a:rPr lang="ko-KR" altLang="en-US" sz="2800" dirty="0"/>
              <a:t>교시</a:t>
            </a:r>
            <a:r>
              <a:rPr lang="en-US" altLang="ko-KR" sz="2800" dirty="0"/>
              <a:t>), </a:t>
            </a:r>
            <a:r>
              <a:rPr lang="ko-KR" altLang="en-US" sz="2800" dirty="0"/>
              <a:t>월</a:t>
            </a:r>
            <a:r>
              <a:rPr lang="en-US" altLang="ko-KR" sz="2800" dirty="0"/>
              <a:t>(1,2</a:t>
            </a:r>
            <a:r>
              <a:rPr lang="ko-KR" altLang="en-US" sz="2800" dirty="0"/>
              <a:t>교시</a:t>
            </a:r>
            <a:r>
              <a:rPr lang="en-US" altLang="ko-KR" sz="2800" dirty="0"/>
              <a:t>) E323</a:t>
            </a:r>
          </a:p>
          <a:p>
            <a:r>
              <a:rPr lang="ko-KR" altLang="en-US" sz="2800" dirty="0"/>
              <a:t>평가방법</a:t>
            </a:r>
            <a:endParaRPr lang="en-US" altLang="ko-KR" sz="2800" dirty="0"/>
          </a:p>
          <a:p>
            <a:pPr lvl="1"/>
            <a:r>
              <a:rPr lang="ko-KR" altLang="en-US" sz="2400" dirty="0"/>
              <a:t>과제 및 퀴즈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30%</a:t>
            </a:r>
          </a:p>
          <a:p>
            <a:pPr lvl="1"/>
            <a:r>
              <a:rPr lang="ko-KR" altLang="en-US" sz="2400" dirty="0"/>
              <a:t>두 번의 필기 시험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60%</a:t>
            </a:r>
          </a:p>
          <a:p>
            <a:pPr lvl="1"/>
            <a:r>
              <a:rPr lang="ko-KR" altLang="en-US" sz="2400" dirty="0"/>
              <a:t>출석 및</a:t>
            </a:r>
            <a:r>
              <a:rPr lang="en-US" altLang="ko-KR" sz="2400" dirty="0"/>
              <a:t> </a:t>
            </a:r>
            <a:r>
              <a:rPr lang="ko-KR" altLang="en-US" sz="2400" dirty="0"/>
              <a:t>인터넷</a:t>
            </a:r>
            <a:r>
              <a:rPr lang="en-US" altLang="ko-KR" sz="2400" dirty="0"/>
              <a:t> </a:t>
            </a:r>
            <a:r>
              <a:rPr lang="ko-KR" altLang="en-US" sz="2400" dirty="0"/>
              <a:t>강의 시청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10%</a:t>
            </a:r>
            <a:endParaRPr lang="ko-KR" altLang="en-US" sz="2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394063-7DAE-471B-9AFD-874A32D7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C1074D-B839-C636-FCA8-FDDED4A6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0"/>
            <a:ext cx="5419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3152A-6D1B-9845-D646-C6054120C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2244A-6370-42D6-95F1-204324AD0613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FEE805-7F57-68AB-1A87-4953F4CC2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CEF15-55FC-8293-301B-C3ACF884F9D9}"/>
              </a:ext>
            </a:extLst>
          </p:cNvPr>
          <p:cNvSpPr txBox="1"/>
          <p:nvPr/>
        </p:nvSpPr>
        <p:spPr>
          <a:xfrm>
            <a:off x="838200" y="5891131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010-6277-1012, hwlee@inje.ac.kr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131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1.2 HTML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발전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1524000" y="5514052"/>
            <a:ext cx="9144000" cy="651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1.2.1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마크업</a:t>
            </a:r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언어 및 </a:t>
            </a:r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언어의 역사</a:t>
            </a:r>
          </a:p>
          <a:p>
            <a:pPr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1.2.2 HTML5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언어의 특징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EBE1B71-9DDB-77BA-E584-AC73E66827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E7E0A03-A9BB-4FD6-A10A-E054DF0EF64E}" type="datetime1">
              <a:rPr lang="en-US" altLang="ko-KR" smtClean="0"/>
              <a:pPr latinLnBrk="0">
                <a:spcAft>
                  <a:spcPts val="600"/>
                </a:spcAft>
              </a:pPr>
              <a:t>3/4/2024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961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/>
              <a:t>마크업 언어 및</a:t>
            </a:r>
            <a:r>
              <a:rPr lang="en-US" altLang="ko-KR"/>
              <a:t> HTML </a:t>
            </a:r>
            <a:r>
              <a:rPr lang="ko-KR" altLang="ko-KR"/>
              <a:t>언어의 역사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8458" y="1523408"/>
            <a:ext cx="10515600" cy="4351338"/>
          </a:xfrm>
        </p:spPr>
        <p:txBody>
          <a:bodyPr/>
          <a:lstStyle/>
          <a:p>
            <a:r>
              <a:rPr lang="ko-KR" altLang="en-US" dirty="0"/>
              <a:t>마크업 언어</a:t>
            </a:r>
            <a:r>
              <a:rPr lang="en-US" altLang="ko-KR" dirty="0"/>
              <a:t>(Markup Language)</a:t>
            </a:r>
          </a:p>
          <a:p>
            <a:pPr lvl="1"/>
            <a:r>
              <a:rPr lang="ko-KR" altLang="en-US" dirty="0"/>
              <a:t>인쇄 교정지의 </a:t>
            </a:r>
            <a:r>
              <a:rPr lang="ko-KR" altLang="ko-KR" dirty="0"/>
              <a:t>‘마크</a:t>
            </a:r>
            <a:r>
              <a:rPr lang="en-US" altLang="ko-KR" dirty="0"/>
              <a:t>-</a:t>
            </a:r>
            <a:r>
              <a:rPr lang="ko-KR" altLang="ko-KR" dirty="0"/>
              <a:t>업</a:t>
            </a:r>
            <a:r>
              <a:rPr lang="en-US" altLang="ko-KR" dirty="0"/>
              <a:t>(Mark-up)</a:t>
            </a:r>
            <a:r>
              <a:rPr lang="ko-KR" altLang="ko-KR" dirty="0"/>
              <a:t>’에서 유래 </a:t>
            </a:r>
            <a:endParaRPr lang="en-US" altLang="ko-KR" dirty="0"/>
          </a:p>
          <a:p>
            <a:pPr lvl="1"/>
            <a:r>
              <a:rPr lang="ko-KR" altLang="ko-KR" dirty="0"/>
              <a:t>문서의 속성을 설정하기 위한 마크업을 태그의 형태로 표시</a:t>
            </a:r>
            <a:endParaRPr lang="en-US" altLang="ko-KR" dirty="0"/>
          </a:p>
          <a:p>
            <a:pPr lvl="1"/>
            <a:r>
              <a:rPr lang="ko-KR" altLang="ko-KR" dirty="0"/>
              <a:t>대표적인 마크업 언어</a:t>
            </a:r>
            <a:r>
              <a:rPr lang="en-US" altLang="ko-KR" dirty="0"/>
              <a:t> :</a:t>
            </a:r>
            <a:r>
              <a:rPr lang="ko-KR" altLang="ko-KR" dirty="0"/>
              <a:t> </a:t>
            </a:r>
            <a:r>
              <a:rPr lang="en-US" altLang="ko-KR" dirty="0"/>
              <a:t>SGML, HTML, XML </a:t>
            </a:r>
            <a:r>
              <a:rPr lang="ko-KR" altLang="ko-KR" dirty="0"/>
              <a:t>등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ko-KR" dirty="0"/>
              <a:t>언어는 </a:t>
            </a:r>
            <a:r>
              <a:rPr lang="en-US" altLang="ko-KR" dirty="0"/>
              <a:t>SGML </a:t>
            </a:r>
            <a:r>
              <a:rPr lang="ko-KR" altLang="ko-KR" dirty="0"/>
              <a:t>표준에 따라 정의</a:t>
            </a:r>
            <a:endParaRPr lang="en-US" altLang="ko-KR" dirty="0"/>
          </a:p>
          <a:p>
            <a:pPr lvl="2"/>
            <a:r>
              <a:rPr lang="ko-KR" altLang="ko-KR" dirty="0"/>
              <a:t>일반 텍스트 형식의 파일로 저장되며 </a:t>
            </a:r>
            <a:r>
              <a:rPr lang="ko-KR" altLang="ko-KR" dirty="0" err="1"/>
              <a:t>확장자는</a:t>
            </a:r>
            <a:r>
              <a:rPr lang="ko-KR" altLang="ko-KR" dirty="0"/>
              <a:t> </a:t>
            </a:r>
            <a:r>
              <a:rPr lang="en-US" altLang="ko-KR" dirty="0"/>
              <a:t>*.html </a:t>
            </a:r>
            <a:r>
              <a:rPr lang="ko-KR" altLang="ko-KR" dirty="0"/>
              <a:t>또는 </a:t>
            </a:r>
            <a:r>
              <a:rPr lang="en-US" altLang="ko-KR" dirty="0"/>
              <a:t>*.</a:t>
            </a:r>
            <a:r>
              <a:rPr lang="en-US" altLang="ko-KR" dirty="0" err="1"/>
              <a:t>htm</a:t>
            </a:r>
            <a:endParaRPr lang="ko-KR" altLang="en-US" dirty="0"/>
          </a:p>
        </p:txBody>
      </p:sp>
      <p:pic>
        <p:nvPicPr>
          <p:cNvPr id="6" name="_x167789312" descr="EMB00001b0c63af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2013" y="3941166"/>
            <a:ext cx="3592343" cy="2103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_x167790352"/>
          <p:cNvSpPr>
            <a:spLocks noChangeArrowheads="1"/>
          </p:cNvSpPr>
          <p:nvPr/>
        </p:nvSpPr>
        <p:spPr bwMode="auto">
          <a:xfrm>
            <a:off x="5436961" y="4065748"/>
            <a:ext cx="5333026" cy="2203316"/>
          </a:xfrm>
          <a:prstGeom prst="rect">
            <a:avLst/>
          </a:prstGeom>
          <a:solidFill>
            <a:srgbClr val="FFFFFF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&lt;li&gt;&lt;font size="12pt"&gt;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마크업</a:t>
            </a:r>
            <a:r>
              <a:rPr kumimoji="1" lang="en-US" altLang="ko-KR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(Mark-Up)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유래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en-US" altLang="ko-KR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: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&lt;/font&gt;</a:t>
            </a:r>
            <a:endParaRPr kumimoji="1" lang="en-US" altLang="ko-KR" sz="1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</a:t>
            </a:r>
            <a:r>
              <a:rPr kumimoji="1" lang="en-US" altLang="ko-KR" sz="1400" b="1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br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&gt;&lt;font size="10pt"&gt;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활자의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식자를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위한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수기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형태의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주석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&lt;/font&gt;&lt;/li&gt;</a:t>
            </a:r>
            <a:endParaRPr kumimoji="1" lang="en-US" altLang="ko-KR" sz="1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&lt;li&gt;&lt;font size="12pt"&gt;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마크업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언어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en-US" altLang="ko-KR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: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&lt;/font&gt;</a:t>
            </a:r>
            <a:endParaRPr kumimoji="1" lang="en-US" altLang="ko-KR" sz="1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</a:t>
            </a:r>
            <a:r>
              <a:rPr kumimoji="1" lang="en-US" altLang="ko-KR" sz="1400" b="1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br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&gt;&lt;font size="10pt"&gt;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문서의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구조와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내용에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추가적인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의미를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부여하는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마크업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규칙을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규정하는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언어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&lt;/font&gt;&lt;/li&gt;</a:t>
            </a:r>
            <a:endParaRPr kumimoji="1" lang="en-US" altLang="ko-KR" sz="1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896884C7-7BA9-8A57-1CF1-133BC4C88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2995-727F-4C6B-BF4B-C1D8ECAC6620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4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1900"/>
              <a:t>SGML(Standard Generalized Markup Language)</a:t>
            </a:r>
            <a:endParaRPr lang="ko-KR" altLang="ko-KR" sz="1900"/>
          </a:p>
          <a:p>
            <a:pPr lvl="1" fontAlgn="base"/>
            <a:r>
              <a:rPr lang="en-US" altLang="ko-KR" sz="1900"/>
              <a:t>1986</a:t>
            </a:r>
            <a:r>
              <a:rPr lang="ko-KR" altLang="ko-KR" sz="1900"/>
              <a:t>년 국제표준기구인 </a:t>
            </a:r>
            <a:r>
              <a:rPr lang="en-US" altLang="ko-KR" sz="1900"/>
              <a:t>ISO</a:t>
            </a:r>
            <a:r>
              <a:rPr lang="ko-KR" altLang="ko-KR" sz="1900"/>
              <a:t>에서 개발 </a:t>
            </a:r>
            <a:endParaRPr lang="en-US" altLang="ko-KR" sz="1900"/>
          </a:p>
          <a:p>
            <a:pPr lvl="2" fontAlgn="base"/>
            <a:r>
              <a:rPr lang="ko-KR" altLang="ko-KR" sz="1900"/>
              <a:t>다양한 형식의 전자문서들의 구조와 내용을 기술하</a:t>
            </a:r>
            <a:r>
              <a:rPr lang="ko-KR" altLang="en-US" sz="1900"/>
              <a:t>는 </a:t>
            </a:r>
            <a:r>
              <a:rPr lang="ko-KR" altLang="ko-KR" sz="1900"/>
              <a:t>국제표준</a:t>
            </a:r>
            <a:endParaRPr lang="en-US" altLang="ko-KR" sz="1900"/>
          </a:p>
          <a:p>
            <a:pPr lvl="1" fontAlgn="base"/>
            <a:r>
              <a:rPr lang="ko-KR" altLang="ko-KR" sz="1900"/>
              <a:t>시스템 및 응용에 독립적으로 문서를 호환하기 위</a:t>
            </a:r>
            <a:r>
              <a:rPr lang="ko-KR" altLang="en-US" sz="1900"/>
              <a:t>한 목적</a:t>
            </a:r>
            <a:r>
              <a:rPr lang="ko-KR" altLang="ko-KR" sz="1900"/>
              <a:t> </a:t>
            </a:r>
            <a:endParaRPr lang="en-US" altLang="ko-KR" sz="1900"/>
          </a:p>
          <a:p>
            <a:pPr lvl="2" fontAlgn="base"/>
            <a:r>
              <a:rPr lang="ko-KR" altLang="ko-KR" sz="1900"/>
              <a:t>전자도서</a:t>
            </a:r>
            <a:r>
              <a:rPr lang="en-US" altLang="ko-KR" sz="1900"/>
              <a:t>, </a:t>
            </a:r>
            <a:r>
              <a:rPr lang="ko-KR" altLang="ko-KR" sz="1900"/>
              <a:t>전자상거래 문서 등 다양한 문서 형식을 정의하는데 사용</a:t>
            </a:r>
            <a:r>
              <a:rPr lang="en-US" altLang="ko-KR" sz="1900"/>
              <a:t> </a:t>
            </a:r>
          </a:p>
          <a:p>
            <a:pPr lvl="2" fontAlgn="base"/>
            <a:r>
              <a:rPr lang="en-US" altLang="ko-KR" sz="1900"/>
              <a:t>HTML</a:t>
            </a:r>
            <a:r>
              <a:rPr lang="ko-KR" altLang="ko-KR" sz="1900"/>
              <a:t>은 </a:t>
            </a:r>
            <a:r>
              <a:rPr lang="en-US" altLang="ko-KR" sz="1900"/>
              <a:t>SGML</a:t>
            </a:r>
            <a:r>
              <a:rPr lang="ko-KR" altLang="ko-KR" sz="1900"/>
              <a:t>로 정의된 문서 형식</a:t>
            </a:r>
            <a:r>
              <a:rPr lang="ko-KR" altLang="en-US" sz="1900"/>
              <a:t>으로 </a:t>
            </a:r>
            <a:r>
              <a:rPr lang="ko-KR" altLang="ko-KR" sz="1900"/>
              <a:t>주로 웹문서 작성</a:t>
            </a:r>
            <a:r>
              <a:rPr lang="ko-KR" altLang="en-US" sz="1900"/>
              <a:t>에 사용</a:t>
            </a:r>
            <a:endParaRPr lang="en-US" altLang="ko-KR" sz="1900"/>
          </a:p>
          <a:p>
            <a:pPr fontAlgn="base"/>
            <a:r>
              <a:rPr lang="en-US" altLang="ko-KR" sz="1900"/>
              <a:t>HTML(HyperText Markup Language)</a:t>
            </a:r>
            <a:endParaRPr lang="ko-KR" altLang="ko-KR" sz="1900"/>
          </a:p>
          <a:p>
            <a:pPr lvl="1" fontAlgn="base"/>
            <a:r>
              <a:rPr lang="en-US" altLang="ko-KR" sz="1900"/>
              <a:t>1994</a:t>
            </a:r>
            <a:r>
              <a:rPr lang="ko-KR" altLang="ko-KR" sz="1900"/>
              <a:t>년 </a:t>
            </a:r>
            <a:r>
              <a:rPr lang="en-US" altLang="ko-KR" sz="1900"/>
              <a:t>HTML </a:t>
            </a:r>
            <a:r>
              <a:rPr lang="ko-KR" altLang="ko-KR" sz="1900"/>
              <a:t>버전 </a:t>
            </a:r>
            <a:r>
              <a:rPr lang="en-US" altLang="ko-KR" sz="1900"/>
              <a:t>2.0, 1997</a:t>
            </a:r>
            <a:r>
              <a:rPr lang="ko-KR" altLang="ko-KR" sz="1900"/>
              <a:t>년 </a:t>
            </a:r>
            <a:r>
              <a:rPr lang="en-US" altLang="ko-KR" sz="1900"/>
              <a:t>HTML 4.0 </a:t>
            </a:r>
            <a:r>
              <a:rPr lang="ko-KR" altLang="ko-KR" sz="1900"/>
              <a:t>버전</a:t>
            </a:r>
            <a:endParaRPr lang="en-US" altLang="ko-KR" sz="1900"/>
          </a:p>
          <a:p>
            <a:pPr lvl="1" fontAlgn="base"/>
            <a:r>
              <a:rPr lang="ko-KR" altLang="ko-KR" sz="1900"/>
              <a:t>배우기 쉽고 사용하기 편리하여 인터넷의 대중화에 매우 큰 기여</a:t>
            </a:r>
            <a:endParaRPr lang="en-US" altLang="ko-KR" sz="1900"/>
          </a:p>
          <a:p>
            <a:pPr lvl="2" fontAlgn="base"/>
            <a:r>
              <a:rPr lang="ko-KR" altLang="ko-KR" sz="1900"/>
              <a:t>반면에 태그가 제한적이고 정교한 페이지를 표현하기에는 부족</a:t>
            </a:r>
            <a:endParaRPr lang="en-US" altLang="ko-KR" sz="1900"/>
          </a:p>
          <a:p>
            <a:pPr lvl="1" fontAlgn="base"/>
            <a:r>
              <a:rPr lang="en-US" altLang="ko-KR" sz="1900"/>
              <a:t>HTML 4.0</a:t>
            </a:r>
            <a:r>
              <a:rPr lang="ko-KR" altLang="ko-KR" sz="1900"/>
              <a:t>에서는 동적 </a:t>
            </a:r>
            <a:r>
              <a:rPr lang="en-US" altLang="ko-KR" sz="1900"/>
              <a:t>HTML (Dynamic HTML) </a:t>
            </a:r>
            <a:r>
              <a:rPr lang="ko-KR" altLang="ko-KR" sz="1900"/>
              <a:t>문서 표현</a:t>
            </a:r>
            <a:endParaRPr lang="en-US" altLang="ko-KR" sz="1900"/>
          </a:p>
          <a:p>
            <a:pPr lvl="2" fontAlgn="base"/>
            <a:r>
              <a:rPr lang="ko-KR" altLang="ko-KR" sz="1900"/>
              <a:t>스타일시트를 설정하는 </a:t>
            </a:r>
            <a:r>
              <a:rPr lang="en-US" altLang="ko-KR" sz="1900"/>
              <a:t>CSS </a:t>
            </a:r>
            <a:r>
              <a:rPr lang="ko-KR" altLang="ko-KR" sz="1900"/>
              <a:t>기능과 상호작용을 코드로 표현하기 위한 자바스크립트</a:t>
            </a:r>
            <a:r>
              <a:rPr lang="en-US" altLang="ko-KR" sz="1900"/>
              <a:t>(Javascript) </a:t>
            </a:r>
            <a:r>
              <a:rPr lang="ko-KR" altLang="ko-KR" sz="1900"/>
              <a:t>언어가 포함</a:t>
            </a:r>
            <a:r>
              <a:rPr lang="en-US" altLang="ko-KR" sz="1900"/>
              <a:t>.</a:t>
            </a:r>
            <a:endParaRPr lang="ko-KR" altLang="ko-KR" sz="19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F17FB266-7F23-244E-3DC1-7F0B12A5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C4ACDA7-8E3D-4FE0-9C47-F92B5B95B767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80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000"/>
              <a:t>XML(eXtensible Markup Language) </a:t>
            </a:r>
            <a:r>
              <a:rPr lang="ko-KR" altLang="ko-KR" sz="2000"/>
              <a:t>및</a:t>
            </a:r>
            <a:r>
              <a:rPr lang="en-US" altLang="ko-KR" sz="2000"/>
              <a:t> XHTML</a:t>
            </a:r>
            <a:endParaRPr lang="ko-KR" altLang="ko-KR" sz="2000"/>
          </a:p>
          <a:p>
            <a:pPr lvl="1" fontAlgn="base"/>
            <a:r>
              <a:rPr lang="ko-KR" altLang="ko-KR" sz="2000"/>
              <a:t>문서나 자료의 교환이 필요한 경우 새로운 언어가 필요</a:t>
            </a:r>
            <a:r>
              <a:rPr lang="en-US" altLang="ko-KR" sz="2000"/>
              <a:t> </a:t>
            </a:r>
          </a:p>
          <a:p>
            <a:pPr lvl="1" fontAlgn="base"/>
            <a:r>
              <a:rPr lang="en-US" altLang="ko-KR" sz="2000"/>
              <a:t>SGML</a:t>
            </a:r>
            <a:r>
              <a:rPr lang="ko-KR" altLang="ko-KR" sz="2000"/>
              <a:t>을 간소화한 </a:t>
            </a:r>
            <a:r>
              <a:rPr lang="en-US" altLang="ko-KR" sz="2000"/>
              <a:t>XML</a:t>
            </a:r>
            <a:r>
              <a:rPr lang="ko-KR" altLang="ko-KR" sz="2000"/>
              <a:t>이 </a:t>
            </a:r>
            <a:r>
              <a:rPr lang="en-US" altLang="ko-KR" sz="2000"/>
              <a:t>1998</a:t>
            </a:r>
            <a:r>
              <a:rPr lang="ko-KR" altLang="ko-KR" sz="2000"/>
              <a:t>년 제정</a:t>
            </a:r>
            <a:endParaRPr lang="en-US" altLang="ko-KR" sz="2000"/>
          </a:p>
          <a:p>
            <a:pPr lvl="2" fontAlgn="base"/>
            <a:r>
              <a:rPr lang="en-US" altLang="ko-KR" dirty="0"/>
              <a:t>XML </a:t>
            </a:r>
            <a:r>
              <a:rPr lang="ko-KR" altLang="ko-KR" dirty="0"/>
              <a:t>언어</a:t>
            </a:r>
            <a:r>
              <a:rPr lang="ko-KR" altLang="en-US" dirty="0"/>
              <a:t>로 </a:t>
            </a:r>
            <a:r>
              <a:rPr lang="ko-KR" altLang="ko-KR" dirty="0"/>
              <a:t>원하는 문서 형식을 정의하여 다양한 정보를 표현</a:t>
            </a:r>
            <a:r>
              <a:rPr lang="en-US" altLang="ko-KR" dirty="0"/>
              <a:t>/</a:t>
            </a:r>
            <a:r>
              <a:rPr lang="ko-KR" altLang="ko-KR" dirty="0"/>
              <a:t>교환</a:t>
            </a:r>
            <a:endParaRPr lang="en-US" altLang="ko-KR" dirty="0"/>
          </a:p>
          <a:p>
            <a:pPr lvl="1" fontAlgn="base"/>
            <a:r>
              <a:rPr lang="en-US" altLang="ko-KR" sz="2000"/>
              <a:t>HTML </a:t>
            </a:r>
            <a:r>
              <a:rPr lang="ko-KR" altLang="ko-KR" sz="2000"/>
              <a:t>언어도 </a:t>
            </a:r>
            <a:r>
              <a:rPr lang="en-US" altLang="ko-KR" sz="2000"/>
              <a:t>XML</a:t>
            </a:r>
            <a:r>
              <a:rPr lang="ko-KR" altLang="ko-KR" sz="2000"/>
              <a:t>에 기반한 </a:t>
            </a:r>
            <a:r>
              <a:rPr lang="en-US" altLang="ko-KR" sz="2000"/>
              <a:t>XHTML</a:t>
            </a:r>
            <a:r>
              <a:rPr lang="ko-KR" altLang="ko-KR" sz="2000"/>
              <a:t>로 발전</a:t>
            </a:r>
            <a:endParaRPr lang="en-US" altLang="ko-KR" sz="2000"/>
          </a:p>
          <a:p>
            <a:pPr lvl="2" fontAlgn="base"/>
            <a:r>
              <a:rPr lang="en-US" altLang="ko-KR" dirty="0"/>
              <a:t>XHTML 1.0</a:t>
            </a:r>
            <a:r>
              <a:rPr lang="ko-KR" altLang="en-US" dirty="0"/>
              <a:t>은</a:t>
            </a:r>
            <a:r>
              <a:rPr lang="ko-KR" altLang="ko-KR" dirty="0"/>
              <a:t> </a:t>
            </a:r>
            <a:r>
              <a:rPr lang="en-US" altLang="ko-KR" dirty="0"/>
              <a:t>XML</a:t>
            </a:r>
            <a:r>
              <a:rPr lang="ko-KR" altLang="en-US" dirty="0"/>
              <a:t>로 </a:t>
            </a:r>
            <a:r>
              <a:rPr lang="ko-KR" altLang="ko-KR" dirty="0"/>
              <a:t>문서형식</a:t>
            </a:r>
            <a:r>
              <a:rPr lang="ko-KR" altLang="en-US" dirty="0"/>
              <a:t>만</a:t>
            </a:r>
            <a:r>
              <a:rPr lang="ko-KR" altLang="ko-KR" dirty="0"/>
              <a:t> 정의</a:t>
            </a:r>
            <a:r>
              <a:rPr lang="en-US" altLang="ko-KR" dirty="0"/>
              <a:t>, </a:t>
            </a:r>
            <a:r>
              <a:rPr lang="ko-KR" altLang="ko-KR" dirty="0"/>
              <a:t>태그</a:t>
            </a:r>
            <a:r>
              <a:rPr lang="ko-KR" altLang="en-US" dirty="0"/>
              <a:t>는 </a:t>
            </a:r>
            <a:r>
              <a:rPr lang="ko-KR" altLang="ko-KR" dirty="0"/>
              <a:t>그 전의 </a:t>
            </a:r>
            <a:r>
              <a:rPr lang="en-US" altLang="ko-KR" dirty="0"/>
              <a:t>HTML</a:t>
            </a:r>
            <a:r>
              <a:rPr lang="ko-KR" altLang="ko-KR" dirty="0"/>
              <a:t>과 동일</a:t>
            </a:r>
            <a:endParaRPr lang="en-US" altLang="ko-KR" dirty="0"/>
          </a:p>
          <a:p>
            <a:pPr lvl="4" fontAlgn="base"/>
            <a:endParaRPr lang="ko-KR" altLang="ko-KR" sz="2000"/>
          </a:p>
          <a:p>
            <a:pPr fontAlgn="base"/>
            <a:r>
              <a:rPr lang="en-US" altLang="ko-KR" sz="2000"/>
              <a:t>HTML5</a:t>
            </a:r>
            <a:endParaRPr lang="ko-KR" altLang="ko-KR" sz="2000"/>
          </a:p>
          <a:p>
            <a:pPr lvl="1" fontAlgn="base"/>
            <a:r>
              <a:rPr lang="ko-KR" altLang="ko-KR" sz="2000"/>
              <a:t>웹 하이퍼텍스트 워킹그룹</a:t>
            </a:r>
            <a:r>
              <a:rPr lang="en-US" altLang="ko-KR" sz="2000"/>
              <a:t>(WHATWG)</a:t>
            </a:r>
          </a:p>
          <a:p>
            <a:pPr lvl="2" fontAlgn="base"/>
            <a:r>
              <a:rPr lang="ko-KR" altLang="ko-KR" dirty="0"/>
              <a:t>모질라</a:t>
            </a:r>
            <a:r>
              <a:rPr lang="en-US" altLang="ko-KR" dirty="0"/>
              <a:t>, </a:t>
            </a:r>
            <a:r>
              <a:rPr lang="ko-KR" altLang="ko-KR" dirty="0"/>
              <a:t>애플</a:t>
            </a:r>
            <a:r>
              <a:rPr lang="en-US" altLang="ko-KR" dirty="0"/>
              <a:t>, </a:t>
            </a:r>
            <a:r>
              <a:rPr lang="ko-KR" altLang="ko-KR" dirty="0"/>
              <a:t>오페라 등 </a:t>
            </a:r>
            <a:r>
              <a:rPr lang="ko-KR" altLang="ko-KR"/>
              <a:t>웹브라우저</a:t>
            </a:r>
            <a:r>
              <a:rPr lang="ko-KR" altLang="ko-KR" dirty="0"/>
              <a:t> 개발사 주도</a:t>
            </a:r>
            <a:r>
              <a:rPr lang="ko-KR" altLang="en-US" dirty="0"/>
              <a:t>로 </a:t>
            </a:r>
            <a:r>
              <a:rPr lang="en-US" altLang="ko-KR" dirty="0"/>
              <a:t>2006</a:t>
            </a:r>
            <a:r>
              <a:rPr lang="ko-KR" altLang="ko-KR" dirty="0"/>
              <a:t>년 </a:t>
            </a:r>
            <a:r>
              <a:rPr lang="ko-KR" altLang="en-US" dirty="0"/>
              <a:t>결성</a:t>
            </a:r>
            <a:endParaRPr lang="en-US" altLang="ko-KR" dirty="0"/>
          </a:p>
          <a:p>
            <a:pPr lvl="1" fontAlgn="base"/>
            <a:r>
              <a:rPr lang="en-US" altLang="ko-KR" sz="2000"/>
              <a:t>W3C</a:t>
            </a:r>
            <a:r>
              <a:rPr lang="ko-KR" altLang="ko-KR" sz="2000"/>
              <a:t>도 </a:t>
            </a:r>
            <a:r>
              <a:rPr lang="en-US" altLang="ko-KR" sz="2000"/>
              <a:t>WHATWG</a:t>
            </a:r>
            <a:r>
              <a:rPr lang="ko-KR" altLang="ko-KR" sz="2000"/>
              <a:t>과 협력하여 </a:t>
            </a:r>
            <a:r>
              <a:rPr lang="en-US" altLang="ko-KR" sz="2000"/>
              <a:t>2007</a:t>
            </a:r>
            <a:r>
              <a:rPr lang="ko-KR" altLang="en-US" sz="2000"/>
              <a:t>년 </a:t>
            </a:r>
            <a:r>
              <a:rPr lang="en-US" altLang="ko-KR" sz="2000"/>
              <a:t>HTML5 </a:t>
            </a:r>
            <a:r>
              <a:rPr lang="ko-KR" altLang="ko-KR" sz="2000"/>
              <a:t>워킹그룹 신</a:t>
            </a:r>
            <a:r>
              <a:rPr lang="ko-KR" altLang="en-US" sz="2000"/>
              <a:t>설</a:t>
            </a:r>
            <a:endParaRPr lang="ko-KR" altLang="ko-KR" sz="2000"/>
          </a:p>
          <a:p>
            <a:pPr lvl="1" fontAlgn="base"/>
            <a:r>
              <a:rPr lang="en-US" altLang="ko-KR" sz="2000"/>
              <a:t>2014</a:t>
            </a:r>
            <a:r>
              <a:rPr lang="ko-KR" altLang="ko-KR" sz="2000"/>
              <a:t>년 </a:t>
            </a:r>
            <a:r>
              <a:rPr lang="en-US" altLang="ko-KR" sz="2000"/>
              <a:t>10</a:t>
            </a:r>
            <a:r>
              <a:rPr lang="ko-KR" altLang="en-US" sz="2000"/>
              <a:t>월 </a:t>
            </a:r>
            <a:r>
              <a:rPr lang="en-US" altLang="ko-KR" sz="2000"/>
              <a:t>28</a:t>
            </a:r>
            <a:r>
              <a:rPr lang="ko-KR" altLang="en-US" sz="2000"/>
              <a:t>일 </a:t>
            </a:r>
            <a:r>
              <a:rPr lang="ko-KR" altLang="ko-KR" sz="2000"/>
              <a:t>최종 표준안 </a:t>
            </a:r>
            <a:r>
              <a:rPr lang="ko-KR" altLang="en-US" sz="2000"/>
              <a:t>확정</a:t>
            </a:r>
            <a:endParaRPr lang="en-US" altLang="ko-KR" sz="20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6D48AA3-9747-1C68-721E-8B1BDE10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105C27A-C0C3-42F2-A188-5AB95228E7FA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21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481" y="996465"/>
            <a:ext cx="10515600" cy="4351338"/>
          </a:xfrm>
        </p:spPr>
        <p:txBody>
          <a:bodyPr/>
          <a:lstStyle/>
          <a:p>
            <a:r>
              <a:rPr lang="en-US" altLang="ko-KR" dirty="0"/>
              <a:t>HTML</a:t>
            </a:r>
            <a:r>
              <a:rPr lang="ko-KR" altLang="ko-KR" dirty="0"/>
              <a:t>의 발전 역사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_x135571144" descr="EMB000017043a1a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2350" y="1510197"/>
            <a:ext cx="9281107" cy="4565139"/>
          </a:xfrm>
          <a:prstGeom prst="rect">
            <a:avLst/>
          </a:prstGeom>
          <a:noFill/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2F6C33-5745-9A7F-DBDC-B42DDD510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1127-81EE-4CEE-9FBB-2AAA31266E5D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03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5901600" cy="1481328"/>
          </a:xfrm>
        </p:spPr>
        <p:txBody>
          <a:bodyPr anchor="b">
            <a:normAutofit/>
          </a:bodyPr>
          <a:lstStyle/>
          <a:p>
            <a:r>
              <a:rPr lang="en-US" altLang="ko-KR" sz="5000" dirty="0"/>
              <a:t>HTML5 </a:t>
            </a:r>
            <a:r>
              <a:rPr lang="ko-KR" altLang="ko-KR" sz="5000" dirty="0"/>
              <a:t>언어의 특징</a:t>
            </a:r>
            <a:endParaRPr lang="ko-KR" altLang="en-US" sz="50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fontAlgn="base"/>
            <a:r>
              <a:rPr lang="en-US" altLang="ko-KR" sz="1200" dirty="0"/>
              <a:t>HTML 4.0 </a:t>
            </a:r>
            <a:r>
              <a:rPr lang="ko-KR" altLang="ko-KR" sz="1200" dirty="0"/>
              <a:t>이후 </a:t>
            </a:r>
            <a:r>
              <a:rPr lang="ko-KR" altLang="en-US" sz="1200" dirty="0"/>
              <a:t>요구사항</a:t>
            </a:r>
            <a:endParaRPr lang="en-US" altLang="ko-KR" sz="1200" dirty="0"/>
          </a:p>
          <a:p>
            <a:pPr lvl="1" fontAlgn="base"/>
            <a:r>
              <a:rPr lang="ko-KR" altLang="ko-KR" sz="1200" dirty="0"/>
              <a:t>다양한 인터페이스</a:t>
            </a:r>
            <a:r>
              <a:rPr lang="en-US" altLang="ko-KR" sz="1200" dirty="0"/>
              <a:t>, </a:t>
            </a:r>
            <a:r>
              <a:rPr lang="ko-KR" altLang="ko-KR" sz="1200" dirty="0"/>
              <a:t>다양한 형식의 미디어 파일</a:t>
            </a:r>
            <a:r>
              <a:rPr lang="en-US" altLang="ko-KR" sz="1200" dirty="0"/>
              <a:t>, </a:t>
            </a:r>
            <a:r>
              <a:rPr lang="ko-KR" altLang="ko-KR" sz="1200" dirty="0"/>
              <a:t>비동기 처리</a:t>
            </a:r>
          </a:p>
          <a:p>
            <a:pPr lvl="1"/>
            <a:r>
              <a:rPr lang="ko-KR" altLang="ko-KR" sz="1200" dirty="0"/>
              <a:t>웹 표준 기술을 사용하자는 시도</a:t>
            </a:r>
            <a:endParaRPr lang="en-US" altLang="ko-KR" sz="1200" dirty="0"/>
          </a:p>
          <a:p>
            <a:pPr lvl="2"/>
            <a:r>
              <a:rPr lang="ko-KR" altLang="ko-KR" sz="1200" dirty="0"/>
              <a:t>웹 </a:t>
            </a:r>
            <a:r>
              <a:rPr lang="ko-KR" altLang="en-US" sz="1200" dirty="0"/>
              <a:t>애</a:t>
            </a:r>
            <a:r>
              <a:rPr lang="ko-KR" altLang="ko-KR" sz="1200" dirty="0"/>
              <a:t>플리케이션 개발</a:t>
            </a:r>
            <a:r>
              <a:rPr lang="ko-KR" altLang="en-US" sz="1200" dirty="0"/>
              <a:t>에 </a:t>
            </a:r>
            <a:r>
              <a:rPr lang="en-US" altLang="ko-KR" sz="1200" dirty="0"/>
              <a:t>XML, CSS, </a:t>
            </a:r>
            <a:r>
              <a:rPr lang="ko-KR" altLang="ko-KR" sz="1200" dirty="0"/>
              <a:t>자바스크립트</a:t>
            </a:r>
            <a:r>
              <a:rPr lang="en-US" altLang="ko-KR" sz="1200" dirty="0"/>
              <a:t> </a:t>
            </a:r>
            <a:r>
              <a:rPr lang="ko-KR" altLang="en-US" sz="1200" dirty="0"/>
              <a:t>등 이용</a:t>
            </a:r>
            <a:endParaRPr lang="en-US" altLang="ko-KR" sz="1200" dirty="0"/>
          </a:p>
          <a:p>
            <a:r>
              <a:rPr lang="en-US" altLang="ko-KR" sz="1200" dirty="0"/>
              <a:t>HTML5</a:t>
            </a:r>
            <a:r>
              <a:rPr lang="ko-KR" altLang="en-US" sz="1200" dirty="0"/>
              <a:t>의 방향</a:t>
            </a:r>
            <a:endParaRPr lang="en-US" altLang="ko-KR" sz="1200" dirty="0"/>
          </a:p>
          <a:p>
            <a:pPr lvl="1"/>
            <a:r>
              <a:rPr lang="ko-KR" altLang="ko-KR" sz="1200" dirty="0"/>
              <a:t>마크업에 보다 의미를 부여</a:t>
            </a:r>
            <a:r>
              <a:rPr lang="en-US" altLang="ko-KR" sz="1200" dirty="0"/>
              <a:t>, </a:t>
            </a:r>
            <a:r>
              <a:rPr lang="ko-KR" altLang="ko-KR" sz="1200" dirty="0"/>
              <a:t>스타일은 분리하</a:t>
            </a:r>
            <a:r>
              <a:rPr lang="ko-KR" altLang="en-US" sz="1200" dirty="0"/>
              <a:t>도록</a:t>
            </a:r>
            <a:r>
              <a:rPr lang="en-US" altLang="ko-KR" sz="1200" dirty="0"/>
              <a:t> CSS3</a:t>
            </a:r>
            <a:r>
              <a:rPr lang="ko-KR" altLang="ko-KR" sz="1200" dirty="0"/>
              <a:t> 활용 </a:t>
            </a:r>
            <a:endParaRPr lang="en-US" altLang="ko-KR" sz="1200" dirty="0"/>
          </a:p>
          <a:p>
            <a:pPr lvl="1"/>
            <a:r>
              <a:rPr lang="ko-KR" altLang="ko-KR" sz="1200" dirty="0"/>
              <a:t>플러그인</a:t>
            </a:r>
            <a:r>
              <a:rPr lang="en-US" altLang="ko-KR" sz="1200" dirty="0"/>
              <a:t> </a:t>
            </a:r>
            <a:r>
              <a:rPr lang="ko-KR" altLang="en-US" sz="1200" dirty="0"/>
              <a:t>대신 </a:t>
            </a:r>
            <a:r>
              <a:rPr lang="ko-KR" altLang="ko-KR" sz="1200" dirty="0"/>
              <a:t>웹 표준을 적용하</a:t>
            </a:r>
            <a:r>
              <a:rPr lang="ko-KR" altLang="en-US" sz="1200" dirty="0"/>
              <a:t>도록 </a:t>
            </a:r>
            <a:r>
              <a:rPr lang="en-US" altLang="ko-KR" sz="1200" dirty="0"/>
              <a:t>SVG, MathML </a:t>
            </a:r>
            <a:r>
              <a:rPr lang="ko-KR" altLang="ko-KR" sz="1200" dirty="0"/>
              <a:t>지원</a:t>
            </a:r>
            <a:r>
              <a:rPr lang="en-US" altLang="ko-KR" sz="1200" dirty="0"/>
              <a:t> </a:t>
            </a:r>
          </a:p>
          <a:p>
            <a:pPr lvl="1"/>
            <a:r>
              <a:rPr lang="ko-KR" altLang="ko-KR" sz="1200" dirty="0"/>
              <a:t>인터랙션 개발을 위해 자바스크립트를 지원</a:t>
            </a:r>
            <a:endParaRPr lang="en-US" altLang="ko-KR" sz="1200" dirty="0"/>
          </a:p>
          <a:p>
            <a:pPr lvl="1"/>
            <a:r>
              <a:rPr lang="ko-KR" altLang="ko-KR" sz="1200" dirty="0"/>
              <a:t>웹 </a:t>
            </a:r>
            <a:r>
              <a:rPr lang="ko-KR" altLang="en-US" sz="1200" dirty="0"/>
              <a:t>애</a:t>
            </a:r>
            <a:r>
              <a:rPr lang="ko-KR" altLang="ko-KR" sz="1200" dirty="0"/>
              <a:t>플리케이션</a:t>
            </a:r>
            <a:r>
              <a:rPr lang="ko-KR" altLang="en-US" sz="1200" dirty="0"/>
              <a:t>의 </a:t>
            </a:r>
            <a:r>
              <a:rPr lang="ko-KR" altLang="ko-KR" sz="1200" dirty="0"/>
              <a:t>개발</a:t>
            </a:r>
            <a:r>
              <a:rPr lang="ko-KR" altLang="en-US" sz="1200" dirty="0"/>
              <a:t>을 </a:t>
            </a:r>
            <a:r>
              <a:rPr lang="ko-KR" altLang="ko-KR" sz="1200" dirty="0"/>
              <a:t>위하여 다양한</a:t>
            </a:r>
            <a:r>
              <a:rPr lang="en-US" altLang="ko-KR" sz="1200" dirty="0"/>
              <a:t> API</a:t>
            </a:r>
            <a:r>
              <a:rPr lang="ko-KR" altLang="ko-KR" sz="1200" dirty="0"/>
              <a:t>를 제공</a:t>
            </a:r>
            <a:endParaRPr lang="en-US" altLang="ko-KR" sz="1200" dirty="0"/>
          </a:p>
          <a:p>
            <a:pPr lvl="2"/>
            <a:r>
              <a:rPr lang="ko-KR" altLang="ko-KR" sz="1200" dirty="0"/>
              <a:t>특히 위치관련 및 오프라인 등 </a:t>
            </a:r>
            <a:br>
              <a:rPr lang="en-US" altLang="ko-KR" sz="1200" dirty="0"/>
            </a:br>
            <a:r>
              <a:rPr lang="ko-KR" altLang="ko-KR" sz="1200" dirty="0"/>
              <a:t>모바일 환경까지 고려한</a:t>
            </a:r>
            <a:r>
              <a:rPr lang="en-US" altLang="ko-KR" sz="1200" dirty="0"/>
              <a:t> API</a:t>
            </a:r>
            <a:r>
              <a:rPr lang="ko-KR" altLang="ko-KR" sz="1200" dirty="0"/>
              <a:t> 제공</a:t>
            </a:r>
            <a:endParaRPr lang="ko-KR" altLang="en-US" sz="1200" dirty="0"/>
          </a:p>
        </p:txBody>
      </p:sp>
      <p:pic>
        <p:nvPicPr>
          <p:cNvPr id="4" name="_x32511232" descr="EMB000009cc3c74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099048" y="2305833"/>
            <a:ext cx="5458968" cy="2246333"/>
          </a:xfrm>
          <a:prstGeom prst="rect">
            <a:avLst/>
          </a:prstGeom>
          <a:noFill/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F473B2-E4D1-7560-D02E-85B843E7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75039FA-9A69-4501-8EE4-D35ECAA99B86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ko-KR" altLang="ko-KR" dirty="0"/>
              <a:t>강화된 </a:t>
            </a:r>
            <a:r>
              <a:rPr lang="ko-KR" altLang="en-US" dirty="0" err="1"/>
              <a:t>마크업</a:t>
            </a:r>
            <a:r>
              <a:rPr lang="ko-KR" altLang="en-US" dirty="0"/>
              <a:t> 요소</a:t>
            </a:r>
          </a:p>
        </p:txBody>
      </p:sp>
      <p:graphicFrame>
        <p:nvGraphicFramePr>
          <p:cNvPr id="19" name="내용 개체 틀 2">
            <a:extLst>
              <a:ext uri="{FF2B5EF4-FFF2-40B4-BE49-F238E27FC236}">
                <a16:creationId xmlns:a16="http://schemas.microsoft.com/office/drawing/2014/main" id="{31F55F72-DC3B-B4F7-006F-537748BB21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9711" y="1484784"/>
          <a:ext cx="10515600" cy="4768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그룹 3"/>
          <p:cNvGrpSpPr>
            <a:grpSpLocks noChangeAspect="1"/>
          </p:cNvGrpSpPr>
          <p:nvPr/>
        </p:nvGrpSpPr>
        <p:grpSpPr>
          <a:xfrm>
            <a:off x="8316948" y="319598"/>
            <a:ext cx="3532191" cy="2467393"/>
            <a:chOff x="4571999" y="1844824"/>
            <a:chExt cx="2886321" cy="201622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571999" y="1844824"/>
              <a:ext cx="2886321" cy="2160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&lt;header&gt;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571999" y="2132856"/>
              <a:ext cx="2886321" cy="2160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</a:t>
              </a:r>
              <a:r>
                <a:rPr lang="en-US" altLang="ko-KR" sz="1200" dirty="0" err="1">
                  <a:latin typeface="Consolas" pitchFamily="49" charset="0"/>
                </a:rPr>
                <a:t>nav</a:t>
              </a:r>
              <a:r>
                <a:rPr lang="en-US" altLang="ko-KR" sz="1200" dirty="0">
                  <a:latin typeface="Consolas" pitchFamily="49" charset="0"/>
                </a:rPr>
                <a:t>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71999" y="3645024"/>
              <a:ext cx="2886321" cy="2160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&lt;footer&gt;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571999" y="2420888"/>
              <a:ext cx="1794199" cy="11521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&lt;article&gt;</a:t>
              </a:r>
            </a:p>
            <a:p>
              <a:pPr algn="ctr"/>
              <a:endParaRPr lang="en-US" altLang="ko-KR" sz="1200" dirty="0">
                <a:latin typeface="Consolas" pitchFamily="49" charset="0"/>
              </a:endParaRPr>
            </a:p>
            <a:p>
              <a:pPr algn="ctr"/>
              <a:endParaRPr lang="en-US" altLang="ko-KR" sz="1200" dirty="0">
                <a:latin typeface="Consolas" pitchFamily="49" charset="0"/>
              </a:endParaRPr>
            </a:p>
            <a:p>
              <a:pPr algn="ctr"/>
              <a:endParaRPr lang="en-US" altLang="ko-KR" sz="1200" dirty="0">
                <a:latin typeface="Consolas" pitchFamily="49" charset="0"/>
              </a:endParaRPr>
            </a:p>
            <a:p>
              <a:pPr algn="ctr"/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516216" y="2420888"/>
              <a:ext cx="936104" cy="11521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&lt;aside&gt;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716015" y="2780928"/>
              <a:ext cx="1482165" cy="28803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&lt;section&gt;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16015" y="3140968"/>
              <a:ext cx="1482165" cy="28803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&lt;section&gt;</a:t>
              </a:r>
              <a:endParaRPr lang="ko-KR" altLang="en-US" sz="1200" dirty="0">
                <a:latin typeface="Consolas" pitchFamily="49" charset="0"/>
              </a:endParaRPr>
            </a:p>
          </p:txBody>
        </p:sp>
      </p:grpSp>
      <p:pic>
        <p:nvPicPr>
          <p:cNvPr id="13" name="_x159703920" descr="EMB000010d43dd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244" y="4409332"/>
            <a:ext cx="2165045" cy="219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159702160" descr="DRW000010d43dfa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20378" y="5355883"/>
            <a:ext cx="993140" cy="1234059"/>
          </a:xfrm>
          <a:prstGeom prst="rect">
            <a:avLst/>
          </a:prstGeom>
          <a:noFill/>
        </p:spPr>
      </p:pic>
      <p:pic>
        <p:nvPicPr>
          <p:cNvPr id="15" name="_x159702480" descr="DRW000010d43dfc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87677" y="4386928"/>
            <a:ext cx="1501078" cy="742861"/>
          </a:xfrm>
          <a:prstGeom prst="rect">
            <a:avLst/>
          </a:prstGeom>
          <a:noFill/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17" name="날짜 개체 틀 16">
            <a:extLst>
              <a:ext uri="{FF2B5EF4-FFF2-40B4-BE49-F238E27FC236}">
                <a16:creationId xmlns:a16="http://schemas.microsoft.com/office/drawing/2014/main" id="{189A9A07-E1CE-B04F-687A-B48EA6058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C318-6640-4326-80B3-94A573FD3350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4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1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altLang="ko-KR"/>
              <a:t>(2) CSS3</a:t>
            </a:r>
            <a:r>
              <a:rPr lang="ko-KR" altLang="ko-KR"/>
              <a:t>의 완전 지원</a:t>
            </a:r>
            <a:r>
              <a:rPr lang="en-US" altLang="ko-KR"/>
              <a:t> [4~5</a:t>
            </a:r>
            <a:r>
              <a:rPr lang="ko-KR" altLang="ko-KR"/>
              <a:t>장</a:t>
            </a:r>
            <a:r>
              <a:rPr lang="en-US" altLang="ko-KR"/>
              <a:t>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fontAlgn="base"/>
            <a:r>
              <a:rPr lang="ko-KR" altLang="ko-KR" sz="1400"/>
              <a:t>스타일시트</a:t>
            </a:r>
            <a:r>
              <a:rPr lang="en-US" altLang="ko-KR" sz="1400"/>
              <a:t>(Stylesheet)</a:t>
            </a:r>
          </a:p>
          <a:p>
            <a:pPr lvl="1" fontAlgn="base"/>
            <a:r>
              <a:rPr lang="ko-KR" altLang="ko-KR" sz="1400"/>
              <a:t>웹 문서의 외형 스타일을 </a:t>
            </a:r>
            <a:r>
              <a:rPr lang="ko-KR" altLang="en-US" sz="1400"/>
              <a:t>지정</a:t>
            </a:r>
            <a:r>
              <a:rPr lang="ko-KR" altLang="ko-KR" sz="1400"/>
              <a:t>하는 언어</a:t>
            </a:r>
            <a:endParaRPr lang="en-US" altLang="ko-KR" sz="1400"/>
          </a:p>
          <a:p>
            <a:pPr lvl="1" fontAlgn="base"/>
            <a:r>
              <a:rPr lang="en-US" altLang="ko-KR" sz="1400"/>
              <a:t>HTML </a:t>
            </a:r>
            <a:r>
              <a:rPr lang="ko-KR" altLang="ko-KR" sz="1400"/>
              <a:t>문서에</a:t>
            </a:r>
            <a:r>
              <a:rPr lang="ko-KR" altLang="en-US" sz="1400"/>
              <a:t>는 </a:t>
            </a:r>
            <a:r>
              <a:rPr lang="ko-KR" altLang="ko-KR" sz="1400"/>
              <a:t>일반적으로</a:t>
            </a:r>
            <a:r>
              <a:rPr lang="en-US" altLang="ko-KR" sz="1400"/>
              <a:t> CSS(Cascading Style Sheet)</a:t>
            </a:r>
            <a:r>
              <a:rPr lang="ko-KR" altLang="ko-KR" sz="1400"/>
              <a:t>가 사용</a:t>
            </a:r>
            <a:endParaRPr lang="en-US" altLang="ko-KR" sz="1400"/>
          </a:p>
          <a:p>
            <a:pPr lvl="1" fontAlgn="base"/>
            <a:r>
              <a:rPr lang="en-US" altLang="ko-KR" sz="1400"/>
              <a:t>1996 CSS1, 1998</a:t>
            </a:r>
            <a:r>
              <a:rPr lang="ko-KR" altLang="ko-KR" sz="1400"/>
              <a:t> </a:t>
            </a:r>
            <a:r>
              <a:rPr lang="en-US" altLang="ko-KR" sz="1400"/>
              <a:t>CSS2, 2005</a:t>
            </a:r>
            <a:r>
              <a:rPr lang="ko-KR" altLang="ko-KR" sz="1400"/>
              <a:t>년 이후 </a:t>
            </a:r>
            <a:r>
              <a:rPr lang="en-US" altLang="ko-KR" sz="1400"/>
              <a:t>CSS3</a:t>
            </a:r>
            <a:r>
              <a:rPr lang="ko-KR" altLang="en-US" sz="1400"/>
              <a:t>는</a:t>
            </a:r>
            <a:r>
              <a:rPr lang="en-US" altLang="ko-KR" sz="1400"/>
              <a:t> </a:t>
            </a:r>
            <a:r>
              <a:rPr lang="ko-KR" altLang="ko-KR" sz="1400"/>
              <a:t>모듈별</a:t>
            </a:r>
            <a:r>
              <a:rPr lang="ko-KR" altLang="en-US" sz="1400"/>
              <a:t>로</a:t>
            </a:r>
            <a:r>
              <a:rPr lang="ko-KR" altLang="ko-KR" sz="1400"/>
              <a:t> 개발 중</a:t>
            </a:r>
          </a:p>
          <a:p>
            <a:pPr fontAlgn="base"/>
            <a:r>
              <a:rPr lang="en-US" altLang="ko-KR" sz="1400"/>
              <a:t>HTML5</a:t>
            </a:r>
            <a:r>
              <a:rPr lang="ko-KR" altLang="ko-KR" sz="1400"/>
              <a:t>에서는</a:t>
            </a:r>
            <a:r>
              <a:rPr lang="en-US" altLang="ko-KR" sz="1400"/>
              <a:t> CSS1, CSS2, CSS3</a:t>
            </a:r>
            <a:r>
              <a:rPr lang="ko-KR" altLang="en-US" sz="1400"/>
              <a:t>까지</a:t>
            </a:r>
            <a:r>
              <a:rPr lang="ko-KR" altLang="ko-KR" sz="1400"/>
              <a:t> 완전히 지원</a:t>
            </a:r>
            <a:endParaRPr lang="en-US" altLang="ko-KR" sz="1400"/>
          </a:p>
          <a:p>
            <a:pPr lvl="1" fontAlgn="base"/>
            <a:r>
              <a:rPr lang="ko-KR" altLang="ko-KR" sz="1400"/>
              <a:t>기존</a:t>
            </a:r>
            <a:r>
              <a:rPr lang="en-US" altLang="ko-KR" sz="1400"/>
              <a:t> CSS</a:t>
            </a:r>
            <a:r>
              <a:rPr lang="ko-KR" altLang="ko-KR" sz="1400"/>
              <a:t>는 주로 텍스트</a:t>
            </a:r>
            <a:r>
              <a:rPr lang="en-US" altLang="ko-KR" sz="1400"/>
              <a:t>, </a:t>
            </a:r>
            <a:r>
              <a:rPr lang="ko-KR" altLang="ko-KR" sz="1400"/>
              <a:t>배경 및 색상</a:t>
            </a:r>
            <a:r>
              <a:rPr lang="en-US" altLang="ko-KR" sz="1400"/>
              <a:t>, </a:t>
            </a:r>
            <a:r>
              <a:rPr lang="ko-KR" altLang="ko-KR" sz="1400"/>
              <a:t>목록</a:t>
            </a:r>
            <a:r>
              <a:rPr lang="en-US" altLang="ko-KR" sz="1400"/>
              <a:t>, </a:t>
            </a:r>
            <a:r>
              <a:rPr lang="ko-KR" altLang="ko-KR" sz="1400"/>
              <a:t>박스모델 등</a:t>
            </a:r>
            <a:r>
              <a:rPr lang="en-US" altLang="ko-KR" sz="1400"/>
              <a:t> </a:t>
            </a:r>
            <a:r>
              <a:rPr lang="ko-KR" altLang="en-US" sz="1400"/>
              <a:t>속성</a:t>
            </a:r>
            <a:endParaRPr lang="en-US" altLang="ko-KR" sz="1400"/>
          </a:p>
          <a:p>
            <a:pPr lvl="1" fontAlgn="base"/>
            <a:r>
              <a:rPr lang="en-US" altLang="ko-KR" sz="1400"/>
              <a:t>CSS3</a:t>
            </a:r>
            <a:r>
              <a:rPr lang="ko-KR" altLang="ko-KR" sz="1400"/>
              <a:t>에는 더욱 다양한 스타일 지정 기능을 포함</a:t>
            </a:r>
            <a:endParaRPr lang="en-US" altLang="ko-KR" sz="1400"/>
          </a:p>
          <a:p>
            <a:pPr lvl="1" fontAlgn="base"/>
            <a:r>
              <a:rPr lang="ko-KR" altLang="ko-KR" sz="1400"/>
              <a:t>예제 화면 </a:t>
            </a:r>
            <a:endParaRPr lang="en-US" altLang="ko-KR" sz="1400"/>
          </a:p>
          <a:p>
            <a:pPr lvl="2" fontAlgn="base"/>
            <a:r>
              <a:rPr lang="ko-KR" altLang="ko-KR" sz="1400"/>
              <a:t>박스의 모서리 처리</a:t>
            </a:r>
            <a:r>
              <a:rPr lang="en-US" altLang="ko-KR" sz="1400"/>
              <a:t>, </a:t>
            </a:r>
            <a:r>
              <a:rPr lang="ko-KR" altLang="ko-KR" sz="1400"/>
              <a:t>그림자 효과</a:t>
            </a:r>
            <a:r>
              <a:rPr lang="en-US" altLang="ko-KR" sz="1400"/>
              <a:t>, </a:t>
            </a:r>
            <a:br>
              <a:rPr lang="en-US" altLang="ko-KR" sz="1400"/>
            </a:br>
            <a:r>
              <a:rPr lang="ko-KR" altLang="ko-KR" sz="1400"/>
              <a:t>다단</a:t>
            </a:r>
            <a:r>
              <a:rPr lang="en-US" altLang="ko-KR" sz="1400"/>
              <a:t>(multi-column) </a:t>
            </a:r>
            <a:r>
              <a:rPr lang="ko-KR" altLang="ko-KR" sz="1400"/>
              <a:t>지정</a:t>
            </a:r>
            <a:r>
              <a:rPr lang="en-US" altLang="ko-KR" sz="1400"/>
              <a:t>, </a:t>
            </a:r>
            <a:r>
              <a:rPr lang="ko-KR" altLang="ko-KR" sz="1400"/>
              <a:t>텍스트의 그림자</a:t>
            </a:r>
            <a:r>
              <a:rPr lang="en-US" altLang="ko-KR" sz="1400"/>
              <a:t>, </a:t>
            </a:r>
          </a:p>
          <a:p>
            <a:pPr marL="914400" lvl="2" indent="0" fontAlgn="base">
              <a:buNone/>
            </a:pPr>
            <a:r>
              <a:rPr lang="en-US" altLang="ko-KR" sz="1400"/>
              <a:t>  </a:t>
            </a:r>
            <a:r>
              <a:rPr lang="ko-KR" altLang="en-US" sz="1400"/>
              <a:t> 콘텐츠</a:t>
            </a:r>
            <a:r>
              <a:rPr lang="en-US" altLang="ko-KR" sz="1400"/>
              <a:t> </a:t>
            </a:r>
            <a:r>
              <a:rPr lang="ko-KR" altLang="en-US" sz="1400"/>
              <a:t>위치 지정</a:t>
            </a:r>
            <a:r>
              <a:rPr lang="en-US" altLang="ko-KR" sz="1400"/>
              <a:t>,</a:t>
            </a:r>
            <a:r>
              <a:rPr lang="ko-KR" altLang="ko-KR" sz="1400"/>
              <a:t> 등 다양한 효과</a:t>
            </a:r>
            <a:endParaRPr lang="en-US" altLang="ko-KR" sz="1400"/>
          </a:p>
          <a:p>
            <a:pPr lvl="2" fontAlgn="base"/>
            <a:r>
              <a:rPr lang="ko-KR" altLang="ko-KR" sz="1400"/>
              <a:t>이 외에도 장면 변환</a:t>
            </a:r>
            <a:r>
              <a:rPr lang="en-US" altLang="ko-KR" sz="1400"/>
              <a:t>(transition), </a:t>
            </a:r>
            <a:r>
              <a:rPr lang="ko-KR" altLang="ko-KR" sz="1400"/>
              <a:t>애니메이션</a:t>
            </a:r>
            <a:r>
              <a:rPr lang="en-US" altLang="ko-KR" sz="1400"/>
              <a:t>, </a:t>
            </a:r>
            <a:br>
              <a:rPr lang="en-US" altLang="ko-KR" sz="1400"/>
            </a:br>
            <a:r>
              <a:rPr lang="ko-KR" altLang="ko-KR" sz="1400"/>
              <a:t>사용자 인터페이스에 관련된 속성</a:t>
            </a:r>
          </a:p>
        </p:txBody>
      </p:sp>
      <p:pic>
        <p:nvPicPr>
          <p:cNvPr id="4" name="_x159965912" descr="EMB000010d43dc8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719367" y="2692162"/>
            <a:ext cx="4788505" cy="2741418"/>
          </a:xfrm>
          <a:prstGeom prst="rect">
            <a:avLst/>
          </a:prstGeom>
          <a:noFill/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CB3AEB-6B67-505A-F4FF-7562A13E36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DA29CD3-89E6-4C8E-A289-9CB2D8763603}" type="datetime1">
              <a:rPr lang="ko-KR" altLang="en-US" sz="1000"/>
              <a:pPr>
                <a:spcAft>
                  <a:spcPts val="600"/>
                </a:spcAft>
              </a:pPr>
              <a:t>2024-03-04</a:t>
            </a:fld>
            <a:endParaRPr lang="ko-KR" altLang="en-US" sz="1000"/>
          </a:p>
        </p:txBody>
      </p:sp>
      <p:sp>
        <p:nvSpPr>
          <p:cNvPr id="33" name="Freeform: Shape 1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sz="1000"/>
              <a:t>웹프로그래밍</a:t>
            </a:r>
            <a:r>
              <a:rPr lang="en-US" altLang="ko-KR" sz="1000"/>
              <a:t>1 </a:t>
            </a:r>
            <a:r>
              <a:rPr lang="ko-KR" altLang="en-US" sz="1000"/>
              <a:t>제</a:t>
            </a:r>
            <a:r>
              <a:rPr lang="en-US" altLang="ko-KR" sz="1000"/>
              <a:t>1</a:t>
            </a:r>
            <a:r>
              <a:rPr lang="ko-KR" altLang="en-US" sz="1000"/>
              <a:t>주 강의</a:t>
            </a:r>
            <a:r>
              <a:rPr lang="en-US" altLang="ko-KR" sz="1000"/>
              <a:t>, </a:t>
            </a:r>
            <a:r>
              <a:rPr lang="ko-KR" altLang="en-US" sz="1000"/>
              <a:t>인터넷과 웹환경의 발전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z="1000"/>
              <a:pPr>
                <a:spcAft>
                  <a:spcPts val="600"/>
                </a:spcAft>
              </a:pPr>
              <a:t>27</a:t>
            </a:fld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69621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400"/>
              <a:t>(3) </a:t>
            </a:r>
            <a:r>
              <a:rPr lang="ko-KR" altLang="ko-KR" sz="5400"/>
              <a:t>다양한</a:t>
            </a:r>
            <a:r>
              <a:rPr lang="en-US" altLang="ko-KR" sz="5400"/>
              <a:t> API </a:t>
            </a:r>
            <a:r>
              <a:rPr lang="ko-KR" altLang="ko-KR" sz="5400"/>
              <a:t>지원</a:t>
            </a:r>
            <a:r>
              <a:rPr lang="en-US" altLang="ko-KR" sz="5400"/>
              <a:t>[11~13</a:t>
            </a:r>
            <a:r>
              <a:rPr lang="ko-KR" altLang="ko-KR" sz="5400"/>
              <a:t>장</a:t>
            </a:r>
            <a:r>
              <a:rPr lang="en-US" altLang="ko-KR" sz="5400"/>
              <a:t>]</a:t>
            </a:r>
            <a:endParaRPr lang="ko-KR" alt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ko-KR" altLang="ko-KR" sz="2200"/>
              <a:t>웹 </a:t>
            </a:r>
            <a:r>
              <a:rPr lang="ko-KR" altLang="en-US" sz="2200"/>
              <a:t>애</a:t>
            </a:r>
            <a:r>
              <a:rPr lang="ko-KR" altLang="ko-KR" sz="2200"/>
              <a:t>플리케이션 개발에 많은 도움을 줄 수 있는 다양한</a:t>
            </a:r>
            <a:r>
              <a:rPr lang="en-US" altLang="ko-KR" sz="2200"/>
              <a:t> API(Application Programming Interface)</a:t>
            </a:r>
            <a:r>
              <a:rPr lang="ko-KR" altLang="ko-KR" sz="2200"/>
              <a:t> 제공</a:t>
            </a:r>
            <a:endParaRPr lang="en-US" altLang="ko-KR" sz="2200"/>
          </a:p>
          <a:p>
            <a:pPr lvl="1"/>
            <a:r>
              <a:rPr lang="ko-KR" altLang="en-US" sz="2200"/>
              <a:t>자바스크립트로 구현 가능</a:t>
            </a:r>
            <a:endParaRPr lang="en-US" altLang="ko-KR" sz="2200"/>
          </a:p>
          <a:p>
            <a:pPr lvl="1"/>
            <a:r>
              <a:rPr lang="en-US" altLang="ko-KR" sz="2200"/>
              <a:t>&lt;video&gt;</a:t>
            </a:r>
            <a:r>
              <a:rPr lang="ko-KR" altLang="ko-KR" sz="2200"/>
              <a:t>와</a:t>
            </a:r>
            <a:r>
              <a:rPr lang="en-US" altLang="ko-KR" sz="2200"/>
              <a:t> &lt;audio&gt; </a:t>
            </a:r>
            <a:r>
              <a:rPr lang="ko-KR" altLang="en-US" sz="2200"/>
              <a:t>요소</a:t>
            </a:r>
            <a:r>
              <a:rPr lang="ko-KR" altLang="ko-KR" sz="2200"/>
              <a:t>를 제어하는</a:t>
            </a:r>
            <a:r>
              <a:rPr lang="en-US" altLang="ko-KR" sz="2200"/>
              <a:t> API </a:t>
            </a:r>
          </a:p>
          <a:p>
            <a:pPr lvl="1"/>
            <a:r>
              <a:rPr lang="en-US" altLang="ko-KR" sz="2200"/>
              <a:t>&lt;canvas&gt; </a:t>
            </a:r>
            <a:r>
              <a:rPr lang="ko-KR" altLang="en-US" sz="2200"/>
              <a:t>요소</a:t>
            </a:r>
            <a:r>
              <a:rPr lang="ko-KR" altLang="ko-KR" sz="2200"/>
              <a:t>에 그림을 그리는</a:t>
            </a:r>
            <a:r>
              <a:rPr lang="en-US" altLang="ko-KR" sz="2200"/>
              <a:t> API </a:t>
            </a:r>
            <a:r>
              <a:rPr lang="ko-KR" altLang="ko-KR" sz="2200"/>
              <a:t> </a:t>
            </a:r>
            <a:r>
              <a:rPr lang="ko-KR" altLang="en-US" sz="2200"/>
              <a:t>등</a:t>
            </a:r>
            <a:endParaRPr lang="en-US" altLang="ko-KR" sz="2200"/>
          </a:p>
          <a:p>
            <a:r>
              <a:rPr lang="ko-KR" altLang="ko-KR" sz="2200"/>
              <a:t>별도의 사양으로 분리된 </a:t>
            </a:r>
            <a:r>
              <a:rPr lang="en-US" altLang="ko-KR" sz="2200"/>
              <a:t>API</a:t>
            </a:r>
          </a:p>
          <a:p>
            <a:pPr lvl="1"/>
            <a:r>
              <a:rPr lang="ko-KR" altLang="ko-KR" sz="2200"/>
              <a:t>드래그앤 드롭</a:t>
            </a:r>
            <a:r>
              <a:rPr lang="en-US" altLang="ko-KR" sz="2200"/>
              <a:t>(Drag &amp; Drop), </a:t>
            </a:r>
            <a:r>
              <a:rPr lang="ko-KR" altLang="en-US" sz="2200"/>
              <a:t>위치정보</a:t>
            </a:r>
            <a:r>
              <a:rPr lang="en-US" altLang="ko-KR" sz="2200"/>
              <a:t>(Geo-Location), </a:t>
            </a:r>
            <a:r>
              <a:rPr lang="ko-KR" altLang="ko-KR" sz="2200"/>
              <a:t>웹 스토리지</a:t>
            </a:r>
            <a:r>
              <a:rPr lang="en-US" altLang="ko-KR" sz="2200"/>
              <a:t>(Web Storage), </a:t>
            </a:r>
            <a:r>
              <a:rPr lang="ko-KR" altLang="ko-KR" sz="2200"/>
              <a:t>웹 소켓</a:t>
            </a:r>
            <a:r>
              <a:rPr lang="en-US" altLang="ko-KR" sz="2200"/>
              <a:t>(Web Sockets), </a:t>
            </a:r>
            <a:r>
              <a:rPr lang="ko-KR" altLang="ko-KR" sz="2200"/>
              <a:t>파일</a:t>
            </a:r>
            <a:r>
              <a:rPr lang="en-US" altLang="ko-KR" sz="2200"/>
              <a:t>(File), </a:t>
            </a:r>
            <a:r>
              <a:rPr lang="ko-KR" altLang="en-US" sz="2200"/>
              <a:t>애플리케이션 캐시 </a:t>
            </a:r>
            <a:r>
              <a:rPr lang="en-US" altLang="ko-KR" sz="2200"/>
              <a:t>(Application Cache), </a:t>
            </a:r>
            <a:r>
              <a:rPr lang="ko-KR" altLang="en-US" sz="2200"/>
              <a:t>인덱스드</a:t>
            </a:r>
            <a:r>
              <a:rPr lang="en-US" altLang="ko-KR" sz="2200"/>
              <a:t> </a:t>
            </a:r>
            <a:r>
              <a:rPr lang="ko-KR" altLang="ko-KR" sz="2200"/>
              <a:t>데이터베이스</a:t>
            </a:r>
            <a:r>
              <a:rPr lang="en-US" altLang="ko-KR" sz="2200"/>
              <a:t>(Indexed Database) </a:t>
            </a:r>
            <a:r>
              <a:rPr lang="ko-KR" altLang="en-US" sz="2200"/>
              <a:t>등</a:t>
            </a:r>
            <a:endParaRPr lang="en-US" altLang="ko-KR" sz="2200"/>
          </a:p>
          <a:p>
            <a:pPr lvl="1"/>
            <a:r>
              <a:rPr lang="ko-KR" altLang="ko-KR" sz="2200"/>
              <a:t>이들 모두가</a:t>
            </a:r>
            <a:r>
              <a:rPr lang="en-US" altLang="ko-KR" sz="2200"/>
              <a:t> HTML5</a:t>
            </a:r>
            <a:r>
              <a:rPr lang="ko-KR" altLang="ko-KR" sz="2200"/>
              <a:t>의 기능</a:t>
            </a:r>
            <a:endParaRPr lang="en-US" altLang="ko-KR" sz="2200"/>
          </a:p>
          <a:p>
            <a:pPr lvl="1"/>
            <a:r>
              <a:rPr lang="ko-KR" altLang="en-US" sz="2200"/>
              <a:t>자바스크립트로 </a:t>
            </a:r>
            <a:r>
              <a:rPr lang="ko-KR" altLang="ko-KR" sz="2200"/>
              <a:t>매우 다양하고 강력한 기능의 웹</a:t>
            </a:r>
            <a:r>
              <a:rPr lang="ko-KR" altLang="en-US" sz="2200"/>
              <a:t>애</a:t>
            </a:r>
            <a:r>
              <a:rPr lang="ko-KR" altLang="ko-KR" sz="2200"/>
              <a:t>플리케이션 구현</a:t>
            </a:r>
            <a:r>
              <a:rPr lang="en-US" altLang="ko-KR" sz="2200"/>
              <a:t> </a:t>
            </a:r>
            <a:r>
              <a:rPr lang="ko-KR" altLang="en-US" sz="2200"/>
              <a:t>가능해짐</a:t>
            </a:r>
            <a:r>
              <a:rPr lang="en-US" altLang="ko-KR" sz="2200"/>
              <a:t> (</a:t>
            </a:r>
            <a:r>
              <a:rPr lang="ko-KR" altLang="ko-KR" sz="2200"/>
              <a:t>자바스크립트는</a:t>
            </a:r>
            <a:r>
              <a:rPr lang="en-US" altLang="ko-KR" sz="2200"/>
              <a:t> 8~10</a:t>
            </a:r>
            <a:r>
              <a:rPr lang="ko-KR" altLang="ko-KR" sz="2200"/>
              <a:t>장에서 설</a:t>
            </a:r>
            <a:r>
              <a:rPr lang="ko-KR" altLang="en-US" sz="2200"/>
              <a:t>명</a:t>
            </a:r>
            <a:r>
              <a:rPr lang="en-US" altLang="ko-KR" sz="2200"/>
              <a:t>)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DCD83B7-5740-78BA-6024-79C6B3C4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D62F16-C3B6-4191-AEE5-DDC1BC075E46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000"/>
              <a:t>(4) </a:t>
            </a:r>
            <a:r>
              <a:rPr lang="ko-KR" altLang="ko-KR" sz="5000"/>
              <a:t>모바일 웹 환경 고려</a:t>
            </a:r>
            <a:r>
              <a:rPr lang="en-US" altLang="ko-KR" sz="5000"/>
              <a:t> [12~14</a:t>
            </a:r>
            <a:r>
              <a:rPr lang="ko-KR" altLang="ko-KR" sz="5000"/>
              <a:t>장 </a:t>
            </a:r>
            <a:r>
              <a:rPr lang="en-US" altLang="ko-KR" sz="5000"/>
              <a:t>]</a:t>
            </a:r>
            <a:endParaRPr lang="ko-KR" altLang="en-US" sz="50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ko-KR" altLang="ko-KR" sz="2000"/>
              <a:t>모바일 환경</a:t>
            </a:r>
            <a:endParaRPr lang="en-US" altLang="ko-KR" sz="2000"/>
          </a:p>
          <a:p>
            <a:pPr lvl="1" fontAlgn="base"/>
            <a:r>
              <a:rPr lang="ko-KR" altLang="ko-KR" sz="2000"/>
              <a:t>일찍부터</a:t>
            </a:r>
            <a:r>
              <a:rPr lang="en-US" altLang="ko-KR" sz="2000"/>
              <a:t> HTML5</a:t>
            </a:r>
            <a:r>
              <a:rPr lang="ko-KR" altLang="ko-KR" sz="2000"/>
              <a:t>를 지원하는 웹브라우저를 탑재</a:t>
            </a:r>
            <a:endParaRPr lang="en-US" altLang="ko-KR" sz="2000"/>
          </a:p>
          <a:p>
            <a:pPr lvl="5" fontAlgn="base"/>
            <a:endParaRPr lang="en-US" altLang="ko-KR" sz="2000"/>
          </a:p>
          <a:p>
            <a:pPr fontAlgn="base"/>
            <a:r>
              <a:rPr lang="ko-KR" altLang="ko-KR" sz="2000"/>
              <a:t>모바일 환경을 위한</a:t>
            </a:r>
            <a:r>
              <a:rPr lang="en-US" altLang="ko-KR" sz="2000"/>
              <a:t> HTML5</a:t>
            </a:r>
            <a:r>
              <a:rPr lang="ko-KR" altLang="ko-KR" sz="2000"/>
              <a:t>의 특별한 기능</a:t>
            </a:r>
            <a:endParaRPr lang="en-US" altLang="ko-KR" sz="2000"/>
          </a:p>
          <a:p>
            <a:pPr lvl="1" fontAlgn="base"/>
            <a:r>
              <a:rPr lang="ko-KR" altLang="en-US" sz="2000"/>
              <a:t>위치정보</a:t>
            </a:r>
            <a:r>
              <a:rPr lang="en-US" altLang="ko-KR" sz="2000"/>
              <a:t> API</a:t>
            </a:r>
          </a:p>
          <a:p>
            <a:pPr lvl="2" fontAlgn="base"/>
            <a:r>
              <a:rPr lang="ko-KR" altLang="ko-KR" dirty="0"/>
              <a:t>위치정보는 </a:t>
            </a:r>
            <a:r>
              <a:rPr lang="ko-KR" altLang="en-US" dirty="0"/>
              <a:t>모바일 애</a:t>
            </a:r>
            <a:r>
              <a:rPr lang="ko-KR" altLang="ko-KR" dirty="0"/>
              <a:t>플리케이션 개발에 최적 활용</a:t>
            </a:r>
            <a:endParaRPr lang="en-US" altLang="ko-KR" dirty="0"/>
          </a:p>
          <a:p>
            <a:pPr lvl="1" fontAlgn="base"/>
            <a:r>
              <a:rPr lang="ko-KR" altLang="ko-KR" sz="2000"/>
              <a:t>오프라인 어플리케이션</a:t>
            </a:r>
            <a:r>
              <a:rPr lang="en-US" altLang="ko-KR" sz="2000"/>
              <a:t> API</a:t>
            </a:r>
          </a:p>
          <a:p>
            <a:pPr lvl="2" fontAlgn="base"/>
            <a:r>
              <a:rPr lang="ko-KR" altLang="ko-KR" dirty="0"/>
              <a:t>모바일 환경에서 접속이 끊기거나 </a:t>
            </a:r>
            <a:r>
              <a:rPr lang="ko-KR" altLang="ko-KR"/>
              <a:t>트래픽</a:t>
            </a:r>
            <a:r>
              <a:rPr lang="ko-KR" altLang="ko-KR" dirty="0"/>
              <a:t> 최적화</a:t>
            </a:r>
            <a:r>
              <a:rPr lang="ko-KR" altLang="en-US" dirty="0"/>
              <a:t>에 긴</a:t>
            </a:r>
            <a:r>
              <a:rPr lang="ko-KR" altLang="ko-KR" dirty="0"/>
              <a:t>요하게 활용</a:t>
            </a:r>
            <a:endParaRPr lang="en-US" altLang="ko-KR" dirty="0"/>
          </a:p>
          <a:p>
            <a:pPr lvl="2" fontAlgn="base"/>
            <a:r>
              <a:rPr lang="ko-KR" altLang="ko-KR" dirty="0"/>
              <a:t>오프라인이 될 경우에 로컬 스토리지</a:t>
            </a:r>
            <a:r>
              <a:rPr lang="en-US" altLang="ko-KR" dirty="0"/>
              <a:t>, </a:t>
            </a:r>
            <a:r>
              <a:rPr lang="ko-KR" altLang="ko-KR" dirty="0"/>
              <a:t>웹 데이터베이스</a:t>
            </a:r>
            <a:r>
              <a:rPr lang="en-US" altLang="ko-KR" dirty="0"/>
              <a:t>, </a:t>
            </a:r>
            <a:r>
              <a:rPr lang="ko-KR" altLang="ko-KR" dirty="0"/>
              <a:t>어플리케이션 캐시 등이 유용하게 활용</a:t>
            </a:r>
            <a:endParaRPr lang="en-US" altLang="ko-KR" dirty="0"/>
          </a:p>
          <a:p>
            <a:pPr lvl="1" fontAlgn="base"/>
            <a:r>
              <a:rPr lang="ko-KR" altLang="ko-KR" sz="2000"/>
              <a:t>새로운 유형의 다양한 입력 폼 지원</a:t>
            </a:r>
            <a:endParaRPr lang="en-US" altLang="ko-KR" sz="2000"/>
          </a:p>
          <a:p>
            <a:pPr lvl="2" fontAlgn="base"/>
            <a:r>
              <a:rPr lang="ko-KR" altLang="ko-KR" dirty="0"/>
              <a:t>모바일 </a:t>
            </a:r>
            <a:r>
              <a:rPr lang="ko-KR" altLang="en-US" dirty="0"/>
              <a:t>애</a:t>
            </a:r>
            <a:r>
              <a:rPr lang="ko-KR" altLang="ko-KR" dirty="0"/>
              <a:t>플리케이션의 사용자 인터페이스 개발 및 사용이 편리</a:t>
            </a:r>
          </a:p>
          <a:p>
            <a:endParaRPr lang="ko-KR" altLang="en-US" sz="20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BF27C8B-916F-4627-21E2-A13C2DC7FC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4D6E330-0BE7-45C0-9129-0FFF253F5B8A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2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1F0FA-7006-A9DA-C8B5-C39524A1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52F58-A9F6-DF3F-DBF2-8C563CFB3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C94730-B91F-EF40-C5EC-0309F5EE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C8CE12-9149-49D8-3817-0432F6C1E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3" y="0"/>
            <a:ext cx="10935414" cy="6858000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2A7F27-CA7C-2665-1598-9C2FAE31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A14F-1931-4C61-B652-B5CB69AD6F9E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F8688B-8300-7B93-E44E-18EA3471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</p:spTree>
    <p:extLst>
      <p:ext uri="{BB962C8B-B14F-4D97-AF65-F5344CB8AC3E}">
        <p14:creationId xmlns:p14="http://schemas.microsoft.com/office/powerpoint/2010/main" val="1376108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1.3 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인터넷의 기본 개념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524000" y="5308041"/>
            <a:ext cx="9144000" cy="909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0"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1.3.1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클라이언트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서버 모델</a:t>
            </a:r>
          </a:p>
          <a:p>
            <a:pPr lvl="0"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1.3.2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인터넷의 전송방식</a:t>
            </a:r>
            <a:endParaRPr lang="en-US" altLang="ko-KR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1.3.3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주소체계</a:t>
            </a:r>
            <a:endParaRPr lang="en-US" altLang="ko-KR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D56126B-6582-DE3C-070C-CE30469D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7106C594-3C8B-441E-B838-DADF56C21971}" type="datetime1">
              <a:rPr lang="en-US" altLang="ko-KR" smtClean="0"/>
              <a:pPr latinLnBrk="0">
                <a:spcAft>
                  <a:spcPts val="600"/>
                </a:spcAft>
              </a:pPr>
              <a:t>3/4/2024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466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6413044" cy="927264"/>
          </a:xfrm>
        </p:spPr>
        <p:txBody>
          <a:bodyPr anchor="b">
            <a:normAutofit/>
          </a:bodyPr>
          <a:lstStyle/>
          <a:p>
            <a:pPr lvl="0"/>
            <a:r>
              <a:rPr lang="ko-KR" altLang="en-US" sz="5000" dirty="0"/>
              <a:t>클라이언트</a:t>
            </a:r>
            <a:r>
              <a:rPr lang="en-US" altLang="ko-KR" sz="5000" dirty="0"/>
              <a:t>-</a:t>
            </a:r>
            <a:r>
              <a:rPr lang="ko-KR" altLang="en-US" sz="5000" dirty="0"/>
              <a:t>서버 모델</a:t>
            </a:r>
            <a:endParaRPr lang="en-US" altLang="ko-KR" sz="50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ko-KR" altLang="ko-KR" sz="1200" dirty="0"/>
              <a:t>클라이언트</a:t>
            </a:r>
            <a:r>
              <a:rPr lang="en-US" altLang="ko-KR" sz="1200" dirty="0"/>
              <a:t>-</a:t>
            </a:r>
            <a:r>
              <a:rPr lang="ko-KR" altLang="ko-KR" sz="1200" dirty="0"/>
              <a:t>서버 모델</a:t>
            </a:r>
            <a:r>
              <a:rPr lang="en-US" altLang="ko-KR" sz="1200" dirty="0"/>
              <a:t>(Client-Server Model)</a:t>
            </a:r>
            <a:r>
              <a:rPr lang="ko-KR" altLang="ko-KR" sz="1200" dirty="0"/>
              <a:t>을 기반</a:t>
            </a:r>
            <a:endParaRPr lang="en-US" altLang="ko-KR" sz="1200" dirty="0"/>
          </a:p>
          <a:p>
            <a:pPr lvl="1"/>
            <a:r>
              <a:rPr lang="ko-KR" altLang="en-US" sz="1200" dirty="0"/>
              <a:t>서버</a:t>
            </a:r>
            <a:r>
              <a:rPr lang="en-US" altLang="ko-KR" sz="1200" dirty="0"/>
              <a:t> vs </a:t>
            </a:r>
            <a:r>
              <a:rPr lang="ko-KR" altLang="en-US" sz="1200" dirty="0"/>
              <a:t>클라이언트</a:t>
            </a:r>
            <a:endParaRPr lang="en-US" altLang="ko-KR" sz="1200" dirty="0"/>
          </a:p>
          <a:p>
            <a:pPr lvl="2"/>
            <a:r>
              <a:rPr lang="ko-KR" altLang="ko-KR" sz="1200" dirty="0"/>
              <a:t>서버</a:t>
            </a:r>
            <a:r>
              <a:rPr lang="en-US" altLang="ko-KR" sz="1200" dirty="0"/>
              <a:t> :</a:t>
            </a:r>
            <a:r>
              <a:rPr lang="ko-KR" altLang="ko-KR" sz="1200" dirty="0"/>
              <a:t> 제공하는 서비스에 적합한 정보들을 </a:t>
            </a:r>
            <a:br>
              <a:rPr lang="en-US" altLang="ko-KR" sz="1200" dirty="0"/>
            </a:br>
            <a:r>
              <a:rPr lang="ko-KR" altLang="ko-KR" sz="1200" dirty="0"/>
              <a:t> 보관하고 이를 외부에 공개해주는 컴퓨터</a:t>
            </a:r>
            <a:endParaRPr lang="en-US" altLang="ko-KR" sz="1200" dirty="0"/>
          </a:p>
          <a:p>
            <a:pPr lvl="2"/>
            <a:r>
              <a:rPr lang="ko-KR" altLang="ko-KR" sz="1200" dirty="0"/>
              <a:t>클라이언트</a:t>
            </a:r>
            <a:r>
              <a:rPr lang="en-US" altLang="ko-KR" sz="1200" dirty="0"/>
              <a:t> : </a:t>
            </a:r>
            <a:r>
              <a:rPr lang="ko-KR" altLang="ko-KR" sz="1200" dirty="0"/>
              <a:t>서버에서 제공하는 정보를 </a:t>
            </a:r>
            <a:br>
              <a:rPr lang="en-US" altLang="ko-KR" sz="1200" dirty="0"/>
            </a:br>
            <a:r>
              <a:rPr lang="ko-KR" altLang="ko-KR" sz="1200" dirty="0"/>
              <a:t>받기 위해 사용자가 작동시키는 컴퓨터</a:t>
            </a:r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1"/>
            <a:r>
              <a:rPr lang="ko-KR" altLang="ko-KR" sz="1200" dirty="0"/>
              <a:t>클라이언트</a:t>
            </a:r>
            <a:r>
              <a:rPr lang="en-US" altLang="ko-KR" sz="1200" dirty="0"/>
              <a:t>-</a:t>
            </a:r>
            <a:r>
              <a:rPr lang="ko-KR" altLang="ko-KR" sz="1200" dirty="0"/>
              <a:t>서버</a:t>
            </a:r>
            <a:r>
              <a:rPr lang="ko-KR" altLang="en-US" sz="1200" dirty="0"/>
              <a:t>에 필요한 프로그램</a:t>
            </a:r>
            <a:endParaRPr lang="en-US" altLang="ko-KR" sz="1200" dirty="0"/>
          </a:p>
          <a:p>
            <a:pPr lvl="2"/>
            <a:r>
              <a:rPr lang="ko-KR" altLang="ko-KR" sz="1200" dirty="0"/>
              <a:t>서버 </a:t>
            </a:r>
            <a:r>
              <a:rPr lang="ko-KR" altLang="en-US" sz="1200" dirty="0"/>
              <a:t>역할을 수행하는 서버 </a:t>
            </a:r>
            <a:r>
              <a:rPr lang="ko-KR" altLang="ko-KR" sz="1200" dirty="0"/>
              <a:t>프로그램이</a:t>
            </a:r>
            <a:r>
              <a:rPr lang="en-US" altLang="ko-KR" sz="1200" dirty="0"/>
              <a:t> </a:t>
            </a:r>
            <a:r>
              <a:rPr lang="ko-KR" altLang="en-US" sz="1200" dirty="0"/>
              <a:t>필요</a:t>
            </a:r>
            <a:endParaRPr lang="en-US" altLang="ko-KR" sz="1200" dirty="0"/>
          </a:p>
          <a:p>
            <a:pPr lvl="3"/>
            <a:r>
              <a:rPr lang="ko-KR" altLang="en-US" sz="1200" dirty="0"/>
              <a:t>웹</a:t>
            </a:r>
            <a:r>
              <a:rPr lang="ko-KR" altLang="ko-KR" sz="1200" dirty="0"/>
              <a:t>을 이용하려면 아파치</a:t>
            </a:r>
            <a:r>
              <a:rPr lang="en-US" altLang="ko-KR" sz="1200" dirty="0"/>
              <a:t>(Apache) </a:t>
            </a:r>
            <a:r>
              <a:rPr lang="ko-KR" altLang="ko-KR" sz="1200" dirty="0"/>
              <a:t>또는 </a:t>
            </a:r>
            <a:r>
              <a:rPr lang="en-US" altLang="ko-KR" sz="1200" dirty="0"/>
              <a:t>IIS</a:t>
            </a:r>
            <a:r>
              <a:rPr lang="ko-KR" altLang="ko-KR" sz="1200" dirty="0"/>
              <a:t>라는 웹 서버 프로그램</a:t>
            </a:r>
            <a:endParaRPr lang="en-US" altLang="ko-KR" sz="1200" dirty="0"/>
          </a:p>
          <a:p>
            <a:pPr lvl="2"/>
            <a:r>
              <a:rPr lang="ko-KR" altLang="ko-KR" sz="1200" dirty="0"/>
              <a:t>서비스를 이용하</a:t>
            </a:r>
            <a:r>
              <a:rPr lang="ko-KR" altLang="en-US" sz="1200" dirty="0"/>
              <a:t>기 위한 </a:t>
            </a:r>
            <a:r>
              <a:rPr lang="ko-KR" altLang="ko-KR" sz="1200" dirty="0"/>
              <a:t>클라이언트 프로그램</a:t>
            </a:r>
            <a:endParaRPr lang="en-US" altLang="ko-KR" sz="1200" dirty="0"/>
          </a:p>
          <a:p>
            <a:pPr lvl="3"/>
            <a:r>
              <a:rPr lang="ko-KR" altLang="ko-KR" sz="1200" dirty="0"/>
              <a:t>크롬</a:t>
            </a:r>
            <a:r>
              <a:rPr lang="en-US" altLang="ko-KR" sz="1200" dirty="0"/>
              <a:t>(chrome)</a:t>
            </a:r>
            <a:r>
              <a:rPr lang="ko-KR" altLang="ko-KR" sz="1200" dirty="0"/>
              <a:t>이나 익스플로러</a:t>
            </a:r>
            <a:r>
              <a:rPr lang="en-US" altLang="ko-KR" sz="1200" dirty="0"/>
              <a:t>(Explorer)</a:t>
            </a:r>
            <a:r>
              <a:rPr lang="ko-KR" altLang="ko-KR" sz="1200" dirty="0"/>
              <a:t>와 같은 </a:t>
            </a:r>
            <a:r>
              <a:rPr lang="ko-KR" altLang="ko-KR" sz="1200" dirty="0" err="1"/>
              <a:t>웹브라우저</a:t>
            </a:r>
            <a:endParaRPr lang="ko-KR" altLang="en-US" sz="1200" dirty="0"/>
          </a:p>
        </p:txBody>
      </p:sp>
      <p:pic>
        <p:nvPicPr>
          <p:cNvPr id="6" name="그림 5" descr="H:\textbook\IT이해\최종파일\6장\6-3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8" t="-1657" r="-728" b="-4007"/>
          <a:stretch/>
        </p:blipFill>
        <p:spPr bwMode="auto">
          <a:xfrm>
            <a:off x="5522272" y="1658319"/>
            <a:ext cx="6225443" cy="3921071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6FBABD-64C0-5D71-9825-A992C9ADCD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9A8C23-EF0E-4BF0-B627-5276B8FC8894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3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lvl="0"/>
            <a:r>
              <a:rPr lang="ko-KR" altLang="en-US" sz="5400"/>
              <a:t>인터넷의 전송방식</a:t>
            </a:r>
            <a:endParaRPr lang="en-US" altLang="ko-KR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200"/>
              <a:t>TCP/IP </a:t>
            </a:r>
            <a:r>
              <a:rPr lang="ko-KR" altLang="ko-KR" sz="2200"/>
              <a:t>통신 프로토콜 </a:t>
            </a:r>
            <a:endParaRPr lang="en-US" altLang="ko-KR" sz="2200"/>
          </a:p>
          <a:p>
            <a:pPr lvl="1" fontAlgn="base"/>
            <a:r>
              <a:rPr lang="ko-KR" altLang="en-US" sz="2200"/>
              <a:t>인터넷은 </a:t>
            </a:r>
            <a:r>
              <a:rPr lang="ko-KR" altLang="ko-KR" sz="2200"/>
              <a:t>운영체제나 데이터 형식이 다양한 종류의 컴퓨터 연결</a:t>
            </a:r>
            <a:endParaRPr lang="en-US" altLang="ko-KR" sz="2200"/>
          </a:p>
          <a:p>
            <a:pPr lvl="2" fontAlgn="base"/>
            <a:r>
              <a:rPr lang="ko-KR" altLang="ko-KR" sz="2200"/>
              <a:t>모든 컴퓨터에 </a:t>
            </a:r>
            <a:r>
              <a:rPr lang="en-US" altLang="ko-KR" sz="2200"/>
              <a:t>IP </a:t>
            </a:r>
            <a:r>
              <a:rPr lang="ko-KR" altLang="ko-KR" sz="2200"/>
              <a:t>주소를 할당하</a:t>
            </a:r>
            <a:r>
              <a:rPr lang="ko-KR" altLang="en-US" sz="2200"/>
              <a:t>고</a:t>
            </a:r>
            <a:r>
              <a:rPr lang="en-US" altLang="ko-KR" sz="2200"/>
              <a:t>, </a:t>
            </a:r>
            <a:r>
              <a:rPr lang="ko-KR" altLang="ko-KR" sz="2200"/>
              <a:t>데이터를 주고받기 위하여</a:t>
            </a:r>
            <a:r>
              <a:rPr lang="en-US" altLang="ko-KR" sz="2200"/>
              <a:t> </a:t>
            </a:r>
            <a:r>
              <a:rPr lang="ko-KR" altLang="en-US" sz="2200"/>
              <a:t>필요</a:t>
            </a:r>
            <a:endParaRPr lang="en-US" altLang="ko-KR" sz="2200"/>
          </a:p>
          <a:p>
            <a:pPr lvl="1" fontAlgn="base"/>
            <a:r>
              <a:rPr lang="ko-KR" altLang="ko-KR" sz="2200"/>
              <a:t>통신 프로토콜</a:t>
            </a:r>
            <a:r>
              <a:rPr lang="en-US" altLang="ko-KR" sz="2200"/>
              <a:t> :</a:t>
            </a:r>
            <a:r>
              <a:rPr lang="ko-KR" altLang="ko-KR" sz="2200"/>
              <a:t> 컴퓨터간의 통신 규약</a:t>
            </a:r>
            <a:endParaRPr lang="en-US" altLang="ko-KR" sz="2200"/>
          </a:p>
          <a:p>
            <a:pPr lvl="2" fontAlgn="base"/>
            <a:r>
              <a:rPr lang="ko-KR" altLang="ko-KR" sz="2200"/>
              <a:t>컴퓨터 사이에 정보를 전달하기 위하여 필요한 규칙 및 약속의 집합</a:t>
            </a:r>
            <a:endParaRPr lang="en-US" altLang="ko-KR" sz="2200"/>
          </a:p>
          <a:p>
            <a:pPr lvl="1" fontAlgn="base"/>
            <a:r>
              <a:rPr lang="en-US" altLang="ko-KR" sz="2200"/>
              <a:t>TCP(Transmission Control Protocol)</a:t>
            </a:r>
            <a:r>
              <a:rPr lang="ko-KR" altLang="ko-KR" sz="2200"/>
              <a:t> </a:t>
            </a:r>
            <a:endParaRPr lang="en-US" altLang="ko-KR" sz="2200"/>
          </a:p>
          <a:p>
            <a:pPr lvl="2" fontAlgn="base"/>
            <a:r>
              <a:rPr lang="ko-KR" altLang="ko-KR" sz="2200"/>
              <a:t>데이터의 흐름을 제어하고 데이터가 정확한지 확인하는 역할</a:t>
            </a:r>
            <a:endParaRPr lang="en-US" altLang="ko-KR" sz="2200"/>
          </a:p>
          <a:p>
            <a:pPr lvl="2" fontAlgn="base"/>
            <a:r>
              <a:rPr lang="ko-KR" altLang="ko-KR" sz="2200"/>
              <a:t>데이터를 여러 개의 작은 조각으로 나누어 패킷</a:t>
            </a:r>
            <a:r>
              <a:rPr lang="en-US" altLang="ko-KR" sz="2200"/>
              <a:t>(Packet)</a:t>
            </a:r>
            <a:r>
              <a:rPr lang="ko-KR" altLang="ko-KR" sz="2200"/>
              <a:t>이란 정보단위를 생성하고 패킷이 제대로 전송되는지 확인</a:t>
            </a:r>
            <a:endParaRPr lang="en-US" altLang="ko-KR" sz="2200"/>
          </a:p>
          <a:p>
            <a:pPr lvl="1" fontAlgn="base"/>
            <a:r>
              <a:rPr lang="en-US" altLang="ko-KR" sz="2200"/>
              <a:t>IP(Internet Protocol)</a:t>
            </a:r>
          </a:p>
          <a:p>
            <a:pPr lvl="2" fontAlgn="base"/>
            <a:r>
              <a:rPr lang="ko-KR" altLang="ko-KR" sz="2200"/>
              <a:t>데이터를 이동시킬 목적지를 지정하는 역할</a:t>
            </a:r>
            <a:endParaRPr lang="en-US" altLang="ko-KR" sz="2200"/>
          </a:p>
          <a:p>
            <a:pPr lvl="2" fontAlgn="base"/>
            <a:endParaRPr lang="ko-KR" altLang="en-US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70DBE5F-998F-8956-AC96-375E1567A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2CB3DE-3D6A-47B7-B8B0-7FE088188995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6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200"/>
              <a:t>IP(Internet Protocol) </a:t>
            </a:r>
            <a:r>
              <a:rPr lang="ko-KR" altLang="ko-KR" sz="2200"/>
              <a:t>주소</a:t>
            </a:r>
          </a:p>
          <a:p>
            <a:pPr lvl="1" fontAlgn="base"/>
            <a:r>
              <a:rPr lang="ko-KR" altLang="ko-KR" sz="2200"/>
              <a:t>패킷을 어떻게 목적지까지 보낼 것인가에 대한 전송 프로토콜</a:t>
            </a:r>
            <a:endParaRPr lang="en-US" altLang="ko-KR" sz="2200"/>
          </a:p>
          <a:p>
            <a:pPr lvl="2" fontAlgn="base"/>
            <a:r>
              <a:rPr lang="ko-KR" altLang="ko-KR" sz="2200"/>
              <a:t>우체국에서 편지를 보내기 위한 우편규칙과도 유사</a:t>
            </a:r>
            <a:endParaRPr lang="en-US" altLang="ko-KR" sz="2200"/>
          </a:p>
          <a:p>
            <a:pPr lvl="1" fontAlgn="base"/>
            <a:r>
              <a:rPr lang="en-US" altLang="ko-KR" sz="2200"/>
              <a:t>IP </a:t>
            </a:r>
            <a:r>
              <a:rPr lang="ko-KR" altLang="ko-KR" sz="2200"/>
              <a:t>주소</a:t>
            </a:r>
            <a:r>
              <a:rPr lang="en-US" altLang="ko-KR" sz="2200"/>
              <a:t> : </a:t>
            </a:r>
            <a:r>
              <a:rPr lang="ko-KR" altLang="ko-KR" sz="2200"/>
              <a:t>정보 전송</a:t>
            </a:r>
            <a:r>
              <a:rPr lang="ko-KR" altLang="en-US" sz="2200"/>
              <a:t>을</a:t>
            </a:r>
            <a:r>
              <a:rPr lang="ko-KR" altLang="ko-KR" sz="2200"/>
              <a:t> 위한 주소체계</a:t>
            </a:r>
            <a:r>
              <a:rPr lang="ko-KR" altLang="en-US" sz="2200"/>
              <a:t>로 </a:t>
            </a:r>
            <a:r>
              <a:rPr lang="ko-KR" altLang="ko-KR" sz="2200"/>
              <a:t>숫자로 표현</a:t>
            </a:r>
            <a:endParaRPr lang="en-US" altLang="ko-KR" sz="2200"/>
          </a:p>
          <a:p>
            <a:pPr lvl="2" fontAlgn="base"/>
            <a:r>
              <a:rPr lang="ko-KR" altLang="ko-KR" sz="2200"/>
              <a:t>인터넷에 접속되어 있는 모든 호스트 컴퓨터들은 고유한 </a:t>
            </a:r>
            <a:r>
              <a:rPr lang="en-US" altLang="ko-KR" sz="2200"/>
              <a:t>IP </a:t>
            </a:r>
            <a:r>
              <a:rPr lang="ko-KR" altLang="ko-KR" sz="2200"/>
              <a:t>주소</a:t>
            </a:r>
            <a:endParaRPr lang="en-US" altLang="ko-KR" sz="2200"/>
          </a:p>
          <a:p>
            <a:pPr lvl="2" fontAlgn="base"/>
            <a:r>
              <a:rPr lang="en-US" altLang="ko-KR" sz="2200"/>
              <a:t>222.122.84.200</a:t>
            </a:r>
            <a:r>
              <a:rPr lang="ko-KR" altLang="ko-KR" sz="2200"/>
              <a:t>와 같이 ‘</a:t>
            </a:r>
            <a:r>
              <a:rPr lang="en-US" altLang="ko-KR" sz="2200"/>
              <a:t>.</a:t>
            </a:r>
            <a:r>
              <a:rPr lang="ko-KR" altLang="ko-KR" sz="2200"/>
              <a:t>’으로 구분하여 표현</a:t>
            </a:r>
            <a:endParaRPr lang="en-US" altLang="ko-KR" sz="2200"/>
          </a:p>
          <a:p>
            <a:pPr lvl="1" fontAlgn="base"/>
            <a:r>
              <a:rPr lang="en-US" altLang="ko-KR" sz="2200"/>
              <a:t>IPv4 : 4 </a:t>
            </a:r>
            <a:r>
              <a:rPr lang="ko-KR" altLang="en-US" sz="2200"/>
              <a:t>바이트</a:t>
            </a:r>
            <a:r>
              <a:rPr lang="en-US" altLang="ko-KR" sz="2200"/>
              <a:t> </a:t>
            </a:r>
            <a:r>
              <a:rPr lang="ko-KR" altLang="en-US" sz="2200"/>
              <a:t>주소체계</a:t>
            </a:r>
            <a:endParaRPr lang="en-US" altLang="ko-KR" sz="2200"/>
          </a:p>
          <a:p>
            <a:pPr lvl="2" fontAlgn="base"/>
            <a:r>
              <a:rPr lang="en-US" altLang="ko-KR" sz="2200"/>
              <a:t>254</a:t>
            </a:r>
            <a:r>
              <a:rPr lang="ko-KR" altLang="ko-KR" sz="2200"/>
              <a:t>×</a:t>
            </a:r>
            <a:r>
              <a:rPr lang="en-US" altLang="ko-KR" sz="2200"/>
              <a:t>254</a:t>
            </a:r>
            <a:r>
              <a:rPr lang="ko-KR" altLang="ko-KR" sz="2200"/>
              <a:t>×</a:t>
            </a:r>
            <a:r>
              <a:rPr lang="en-US" altLang="ko-KR" sz="2200"/>
              <a:t>254</a:t>
            </a:r>
            <a:r>
              <a:rPr lang="ko-KR" altLang="ko-KR" sz="2200"/>
              <a:t>×</a:t>
            </a:r>
            <a:r>
              <a:rPr lang="en-US" altLang="ko-KR" sz="2200"/>
              <a:t>254, </a:t>
            </a:r>
            <a:r>
              <a:rPr lang="ko-KR" altLang="ko-KR" sz="2200"/>
              <a:t>약</a:t>
            </a:r>
            <a:r>
              <a:rPr lang="en-US" altLang="ko-KR" sz="2200"/>
              <a:t> 42</a:t>
            </a:r>
            <a:r>
              <a:rPr lang="ko-KR" altLang="ko-KR" sz="2200"/>
              <a:t>억개의 주소</a:t>
            </a:r>
            <a:r>
              <a:rPr lang="en-US" altLang="ko-KR" sz="2200"/>
              <a:t> </a:t>
            </a:r>
            <a:r>
              <a:rPr lang="ko-KR" altLang="en-US" sz="2200"/>
              <a:t>사용 가능</a:t>
            </a:r>
            <a:endParaRPr lang="en-US" altLang="ko-KR" sz="2200"/>
          </a:p>
          <a:p>
            <a:pPr lvl="1" fontAlgn="base"/>
            <a:r>
              <a:rPr lang="en-US" altLang="ko-KR" sz="2200"/>
              <a:t>IPv6 :</a:t>
            </a:r>
            <a:r>
              <a:rPr lang="ko-KR" altLang="ko-KR" sz="2200"/>
              <a:t> </a:t>
            </a:r>
            <a:r>
              <a:rPr lang="en-US" altLang="ko-KR" sz="2200"/>
              <a:t>16</a:t>
            </a:r>
            <a:r>
              <a:rPr lang="ko-KR" altLang="ko-KR" sz="2200"/>
              <a:t>바이트 </a:t>
            </a:r>
            <a:r>
              <a:rPr lang="ko-KR" altLang="en-US" sz="2200"/>
              <a:t>주소</a:t>
            </a:r>
            <a:r>
              <a:rPr lang="ko-KR" altLang="ko-KR" sz="2200"/>
              <a:t>체계</a:t>
            </a:r>
            <a:endParaRPr lang="en-US" altLang="ko-KR" sz="2200"/>
          </a:p>
          <a:p>
            <a:pPr lvl="2" fontAlgn="base"/>
            <a:r>
              <a:rPr lang="ko-KR" altLang="ko-KR" sz="2200"/>
              <a:t>사물인터넷 시대</a:t>
            </a:r>
            <a:r>
              <a:rPr lang="ko-KR" altLang="en-US" sz="2200"/>
              <a:t>에 </a:t>
            </a:r>
            <a:r>
              <a:rPr lang="ko-KR" altLang="ko-KR" sz="2200"/>
              <a:t>주변의 모든 기기에 인터넷 </a:t>
            </a:r>
            <a:r>
              <a:rPr lang="en-US" altLang="ko-KR" sz="2200"/>
              <a:t>IP </a:t>
            </a:r>
            <a:r>
              <a:rPr lang="ko-KR" altLang="ko-KR" sz="2200"/>
              <a:t>주소 할당</a:t>
            </a:r>
            <a:r>
              <a:rPr lang="ko-KR" altLang="en-US" sz="2200"/>
              <a:t>할</a:t>
            </a:r>
            <a:r>
              <a:rPr lang="ko-KR" altLang="ko-KR" sz="2200"/>
              <a:t> 필요</a:t>
            </a:r>
            <a:endParaRPr lang="en-US" altLang="ko-KR" sz="2200"/>
          </a:p>
          <a:p>
            <a:pPr lvl="2" fontAlgn="base"/>
            <a:r>
              <a:rPr lang="en-US" altLang="ko-KR" sz="2200"/>
              <a:t>2</a:t>
            </a:r>
            <a:r>
              <a:rPr lang="en-US" altLang="ko-KR" sz="2200" baseline="30000"/>
              <a:t>8x16 </a:t>
            </a:r>
            <a:r>
              <a:rPr lang="en-US" altLang="ko-KR" sz="2200"/>
              <a:t>=2</a:t>
            </a:r>
            <a:r>
              <a:rPr lang="en-US" altLang="ko-KR" sz="2200" baseline="30000"/>
              <a:t>128</a:t>
            </a:r>
            <a:r>
              <a:rPr lang="en-US" altLang="ko-KR" sz="2200"/>
              <a:t> </a:t>
            </a:r>
            <a:r>
              <a:rPr lang="ko-KR" altLang="ko-KR" sz="2200"/>
              <a:t>개의 충분한 개수의 주소를 사용</a:t>
            </a:r>
          </a:p>
          <a:p>
            <a:endParaRPr lang="ko-KR" altLang="en-US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0F2DCE22-B373-CF42-0608-108AE91C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B1A2CAE-9171-4A48-8D5A-3DA7525B3DD9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200"/>
              <a:t>HTTP </a:t>
            </a:r>
            <a:r>
              <a:rPr lang="ko-KR" altLang="ko-KR" sz="2200"/>
              <a:t>서비스 프로토콜</a:t>
            </a:r>
          </a:p>
          <a:p>
            <a:pPr lvl="1" fontAlgn="base"/>
            <a:r>
              <a:rPr lang="en-US" altLang="ko-KR" sz="2200"/>
              <a:t>TCP/IP </a:t>
            </a:r>
            <a:r>
              <a:rPr lang="ko-KR" altLang="ko-KR" sz="2200"/>
              <a:t>전송 프로토콜</a:t>
            </a:r>
            <a:endParaRPr lang="en-US" altLang="ko-KR" sz="2200"/>
          </a:p>
          <a:p>
            <a:pPr lvl="2" fontAlgn="base"/>
            <a:r>
              <a:rPr lang="ko-KR" altLang="ko-KR" sz="2200"/>
              <a:t>인터넷에 연결</a:t>
            </a:r>
            <a:r>
              <a:rPr lang="ko-KR" altLang="en-US" sz="2200"/>
              <a:t>된</a:t>
            </a:r>
            <a:r>
              <a:rPr lang="ko-KR" altLang="ko-KR" sz="2200"/>
              <a:t> 시스템 사이에 데이터를 송수신하는</a:t>
            </a:r>
            <a:r>
              <a:rPr lang="en-US" altLang="ko-KR" sz="2200"/>
              <a:t> </a:t>
            </a:r>
            <a:r>
              <a:rPr lang="ko-KR" altLang="ko-KR" sz="2200"/>
              <a:t>통신규약</a:t>
            </a:r>
            <a:endParaRPr lang="en-US" altLang="ko-KR" sz="2200"/>
          </a:p>
          <a:p>
            <a:pPr lvl="1" fontAlgn="base"/>
            <a:r>
              <a:rPr lang="ko-KR" altLang="ko-KR" sz="2200"/>
              <a:t>인터넷 서비스 프로토콜</a:t>
            </a:r>
            <a:endParaRPr lang="en-US" altLang="ko-KR" sz="2200"/>
          </a:p>
          <a:p>
            <a:pPr lvl="2" fontAlgn="base"/>
            <a:r>
              <a:rPr lang="ko-KR" altLang="ko-KR" sz="2200"/>
              <a:t>다양한 인터넷 애플리케이션 서비스</a:t>
            </a:r>
            <a:r>
              <a:rPr lang="ko-KR" altLang="en-US" sz="2200"/>
              <a:t>를 위한 프로토콜 필요</a:t>
            </a:r>
            <a:endParaRPr lang="en-US" altLang="ko-KR" sz="2200"/>
          </a:p>
          <a:p>
            <a:pPr lvl="2" fontAlgn="base"/>
            <a:r>
              <a:rPr lang="ko-KR" altLang="ko-KR" sz="2200"/>
              <a:t>서버와 클라이언트 컴퓨터 사이에 서비스를 위한 데이터 통신 규약</a:t>
            </a:r>
            <a:endParaRPr lang="en-US" altLang="ko-KR" sz="2200"/>
          </a:p>
          <a:p>
            <a:pPr lvl="2" fontAlgn="base"/>
            <a:r>
              <a:rPr lang="en-US" altLang="ko-KR" sz="2200"/>
              <a:t>HTTP, FTP, Telnet, Mailto </a:t>
            </a:r>
            <a:r>
              <a:rPr lang="ko-KR" altLang="ko-KR" sz="2200"/>
              <a:t>등</a:t>
            </a:r>
            <a:endParaRPr lang="en-US" altLang="ko-KR" sz="2200"/>
          </a:p>
          <a:p>
            <a:pPr lvl="1" fontAlgn="base"/>
            <a:r>
              <a:rPr lang="en-US" altLang="ko-KR" sz="2200"/>
              <a:t>HTTP(HyperText Transfer Protocol)</a:t>
            </a:r>
          </a:p>
          <a:p>
            <a:pPr lvl="2" fontAlgn="base"/>
            <a:r>
              <a:rPr lang="ko-KR" altLang="ko-KR" sz="2200"/>
              <a:t>웹에서 가장 기본적으로 사용하는 서비스 프로토콜</a:t>
            </a:r>
            <a:endParaRPr lang="en-US" altLang="ko-KR" sz="2200"/>
          </a:p>
          <a:p>
            <a:pPr lvl="2" fontAlgn="base"/>
            <a:r>
              <a:rPr lang="ko-KR" altLang="ko-KR" sz="2200"/>
              <a:t>웹 서버와 웹 브라우저 사이에 하이퍼텍스트 문서를 </a:t>
            </a:r>
            <a:r>
              <a:rPr lang="ko-KR" altLang="en-US" sz="2200"/>
              <a:t>위한 </a:t>
            </a:r>
            <a:r>
              <a:rPr lang="ko-KR" altLang="ko-KR" sz="2200"/>
              <a:t>통신규약</a:t>
            </a:r>
          </a:p>
          <a:p>
            <a:endParaRPr lang="ko-KR" altLang="en-US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07B4530-8FF1-3ADC-9248-9FCE7DD8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A6E844E-E5D6-4AA8-8EFC-F195A92A4EDF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/>
              <a:t>주소체계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709" y="1399421"/>
            <a:ext cx="10515600" cy="4551928"/>
          </a:xfrm>
        </p:spPr>
        <p:txBody>
          <a:bodyPr>
            <a:noAutofit/>
          </a:bodyPr>
          <a:lstStyle/>
          <a:p>
            <a:pPr fontAlgn="base"/>
            <a:r>
              <a:rPr lang="ko-KR" altLang="ko-KR" dirty="0"/>
              <a:t>도메인 이름</a:t>
            </a:r>
            <a:r>
              <a:rPr lang="en-US" altLang="ko-KR" dirty="0"/>
              <a:t>(Domain Name)</a:t>
            </a:r>
            <a:endParaRPr lang="ko-KR" altLang="ko-KR" dirty="0"/>
          </a:p>
          <a:p>
            <a:pPr lvl="1"/>
            <a:r>
              <a:rPr lang="en-US" altLang="ko-KR" dirty="0"/>
              <a:t>IP </a:t>
            </a:r>
            <a:r>
              <a:rPr lang="ko-KR" altLang="ko-KR" dirty="0"/>
              <a:t>주소는 숫자로 구성되어 있어서 이용</a:t>
            </a:r>
            <a:r>
              <a:rPr lang="en-US" altLang="ko-KR" dirty="0"/>
              <a:t>/</a:t>
            </a:r>
            <a:r>
              <a:rPr lang="ko-KR" altLang="ko-KR" dirty="0"/>
              <a:t>기억하기 불편</a:t>
            </a:r>
            <a:endParaRPr lang="en-US" altLang="ko-KR" dirty="0"/>
          </a:p>
          <a:p>
            <a:pPr lvl="1"/>
            <a:r>
              <a:rPr lang="ko-KR" altLang="ko-KR" dirty="0"/>
              <a:t>도메인 이름</a:t>
            </a:r>
            <a:r>
              <a:rPr lang="en-US" altLang="ko-KR" dirty="0"/>
              <a:t> : </a:t>
            </a:r>
            <a:r>
              <a:rPr lang="ko-KR" altLang="ko-KR" dirty="0"/>
              <a:t>쉽게 기억할 수 있도록 </a:t>
            </a:r>
            <a:r>
              <a:rPr lang="en-US" altLang="ko-KR" dirty="0"/>
              <a:t>IP</a:t>
            </a:r>
            <a:r>
              <a:rPr lang="ko-KR" altLang="en-US" dirty="0"/>
              <a:t>주소를 </a:t>
            </a:r>
            <a:r>
              <a:rPr lang="ko-KR" altLang="ko-KR" dirty="0"/>
              <a:t>문자로 대체</a:t>
            </a:r>
            <a:endParaRPr lang="en-US" altLang="ko-KR" dirty="0"/>
          </a:p>
          <a:p>
            <a:pPr lvl="2"/>
            <a:r>
              <a:rPr lang="ko-KR" altLang="ko-KR" dirty="0"/>
              <a:t>각 호스트 컴퓨터는 하나씩의 </a:t>
            </a:r>
            <a:r>
              <a:rPr lang="en-US" altLang="ko-KR" dirty="0"/>
              <a:t>IP </a:t>
            </a:r>
            <a:r>
              <a:rPr lang="ko-KR" altLang="ko-KR" dirty="0"/>
              <a:t>주소와 도메인 이름</a:t>
            </a:r>
            <a:r>
              <a:rPr lang="en-US" altLang="ko-KR" dirty="0"/>
              <a:t> </a:t>
            </a:r>
            <a:r>
              <a:rPr lang="ko-KR" altLang="en-US" dirty="0"/>
              <a:t>보유</a:t>
            </a:r>
            <a:endParaRPr lang="en-US" altLang="ko-KR" dirty="0"/>
          </a:p>
          <a:p>
            <a:pPr lvl="2"/>
            <a:r>
              <a:rPr lang="ko-KR" altLang="ko-KR" dirty="0"/>
              <a:t>도메인 이름 서버</a:t>
            </a:r>
            <a:r>
              <a:rPr lang="en-US" altLang="ko-KR" dirty="0"/>
              <a:t>(Domain Name Server)</a:t>
            </a:r>
            <a:r>
              <a:rPr lang="ko-KR" altLang="ko-KR" dirty="0"/>
              <a:t> </a:t>
            </a:r>
            <a:r>
              <a:rPr lang="en-US" altLang="ko-KR" dirty="0"/>
              <a:t>: </a:t>
            </a:r>
            <a:r>
              <a:rPr lang="ko-KR" altLang="ko-KR" dirty="0"/>
              <a:t>도메인 이름을 </a:t>
            </a:r>
            <a:r>
              <a:rPr lang="en-US" altLang="ko-KR" dirty="0"/>
              <a:t>IP</a:t>
            </a:r>
            <a:r>
              <a:rPr lang="ko-KR" altLang="ko-KR" dirty="0"/>
              <a:t>주소로 변환</a:t>
            </a:r>
          </a:p>
          <a:p>
            <a:pPr lvl="1"/>
            <a:r>
              <a:rPr lang="ko-KR" altLang="en-US" dirty="0"/>
              <a:t>국가별 도메인 방식</a:t>
            </a:r>
            <a:endParaRPr lang="en-US" altLang="ko-KR" dirty="0"/>
          </a:p>
          <a:p>
            <a:pPr lvl="2"/>
            <a:r>
              <a:rPr lang="ko-KR" altLang="ko-KR" dirty="0"/>
              <a:t>“호스트이름</a:t>
            </a:r>
            <a:r>
              <a:rPr lang="en-US" altLang="ko-KR" dirty="0"/>
              <a:t>.</a:t>
            </a:r>
            <a:r>
              <a:rPr lang="ko-KR" altLang="ko-KR" dirty="0"/>
              <a:t>소속기관</a:t>
            </a:r>
            <a:r>
              <a:rPr lang="en-US" altLang="ko-KR" dirty="0"/>
              <a:t>.</a:t>
            </a:r>
            <a:r>
              <a:rPr lang="ko-KR" altLang="ko-KR" dirty="0"/>
              <a:t>단체성격</a:t>
            </a:r>
            <a:r>
              <a:rPr lang="en-US" altLang="ko-KR" dirty="0"/>
              <a:t>.</a:t>
            </a:r>
            <a:r>
              <a:rPr lang="ko-KR" altLang="ko-KR" dirty="0"/>
              <a:t>소속국가”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ko-KR" dirty="0"/>
              <a:t>단계 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www.daum.co.kr</a:t>
            </a:r>
          </a:p>
          <a:p>
            <a:pPr lvl="1"/>
            <a:r>
              <a:rPr lang="ko-KR" altLang="ko-KR" dirty="0"/>
              <a:t>일반 도메인 방식</a:t>
            </a:r>
            <a:r>
              <a:rPr lang="en-US" altLang="ko-KR" dirty="0"/>
              <a:t>: </a:t>
            </a:r>
          </a:p>
          <a:p>
            <a:pPr lvl="2"/>
            <a:r>
              <a:rPr lang="ko-KR" altLang="ko-KR" dirty="0"/>
              <a:t>“호스트이름</a:t>
            </a:r>
            <a:r>
              <a:rPr lang="en-US" altLang="ko-KR" dirty="0"/>
              <a:t>.</a:t>
            </a:r>
            <a:r>
              <a:rPr lang="ko-KR" altLang="ko-KR" dirty="0"/>
              <a:t>소속기관</a:t>
            </a:r>
            <a:r>
              <a:rPr lang="en-US" altLang="ko-KR" dirty="0"/>
              <a:t>.</a:t>
            </a:r>
            <a:r>
              <a:rPr lang="ko-KR" altLang="ko-KR" dirty="0"/>
              <a:t>단체성격”의 </a:t>
            </a:r>
            <a:r>
              <a:rPr lang="en-US" altLang="ko-KR" dirty="0"/>
              <a:t>3</a:t>
            </a:r>
            <a:r>
              <a:rPr lang="ko-KR" altLang="ko-KR" dirty="0"/>
              <a:t>단계</a:t>
            </a:r>
            <a:endParaRPr lang="en-US" altLang="ko-KR" dirty="0"/>
          </a:p>
          <a:p>
            <a:pPr lvl="2"/>
            <a:r>
              <a:rPr lang="ko-KR" altLang="ko-KR" dirty="0"/>
              <a:t>최상위 도메인이 소속국가가 아</a:t>
            </a:r>
            <a:r>
              <a:rPr lang="ko-KR" altLang="en-US" dirty="0"/>
              <a:t>닌</a:t>
            </a:r>
            <a:r>
              <a:rPr lang="ko-KR" altLang="ko-KR" dirty="0"/>
              <a:t> 단체성격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www.yahoo.com</a:t>
            </a:r>
            <a:r>
              <a:rPr lang="ko-KR" altLang="ko-KR" dirty="0"/>
              <a:t> 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4" name="그림 3" descr="H:\textbook\IT이해\최종파일\6장\6-5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620" y="4071546"/>
            <a:ext cx="4211962" cy="24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D64950-C43A-6CCF-4706-806A775A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2317B-70B8-45C3-8A9C-F2E90281DD15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06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90434" y="591344"/>
            <a:ext cx="9097505" cy="5585619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URL(Uniform Resource Locator)</a:t>
            </a:r>
          </a:p>
          <a:p>
            <a:pPr lvl="1"/>
            <a:r>
              <a:rPr lang="ko-KR" altLang="en-US" dirty="0"/>
              <a:t>웹에서</a:t>
            </a:r>
            <a:r>
              <a:rPr lang="en-US" altLang="ko-KR" dirty="0"/>
              <a:t> </a:t>
            </a:r>
            <a:r>
              <a:rPr lang="ko-KR" altLang="en-US" dirty="0"/>
              <a:t>각종 파일 등 자원의 위치를 표시하는 표준</a:t>
            </a:r>
            <a:endParaRPr lang="en-US" altLang="ko-KR" dirty="0"/>
          </a:p>
          <a:p>
            <a:pPr lvl="1"/>
            <a:r>
              <a:rPr lang="ko-KR" altLang="en-US" dirty="0"/>
              <a:t>서버에서 지원되는 다양한 서비스를 표현하도록</a:t>
            </a:r>
            <a:endParaRPr lang="en-US" altLang="ko-KR" dirty="0"/>
          </a:p>
          <a:p>
            <a:pPr lvl="2"/>
            <a:r>
              <a:rPr lang="en-US" altLang="ko-KR" dirty="0"/>
              <a:t>HTTP, FTP, Telnet, mail-to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구성형식</a:t>
            </a:r>
            <a:r>
              <a:rPr lang="en-US" altLang="ko-KR" dirty="0"/>
              <a:t>: “</a:t>
            </a:r>
            <a:r>
              <a:rPr lang="ko-KR" altLang="en-US" dirty="0"/>
              <a:t>서비스프로토콜</a:t>
            </a:r>
            <a:r>
              <a:rPr lang="en-US" altLang="ko-KR" dirty="0"/>
              <a:t>://</a:t>
            </a:r>
            <a:r>
              <a:rPr lang="ko-KR" altLang="en-US" dirty="0"/>
              <a:t>도메인주소</a:t>
            </a:r>
            <a:r>
              <a:rPr lang="en-US" altLang="ko-KR" dirty="0"/>
              <a:t>/</a:t>
            </a:r>
            <a:r>
              <a:rPr lang="ko-KR" altLang="en-US" dirty="0"/>
              <a:t>폴더경로</a:t>
            </a:r>
            <a:r>
              <a:rPr lang="en-US" altLang="ko-KR" dirty="0"/>
              <a:t>/</a:t>
            </a:r>
            <a:r>
              <a:rPr lang="ko-KR" altLang="en-US" dirty="0"/>
              <a:t>파일이름</a:t>
            </a:r>
            <a:r>
              <a:rPr lang="en-US" altLang="ko-KR" dirty="0"/>
              <a:t>”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http://cafe.naver.com/swimmingtraining/10294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ftp://it.sookmyung.ac.kr/~sblim/intro.html</a:t>
            </a:r>
          </a:p>
          <a:p>
            <a:pPr lvl="1"/>
            <a:endParaRPr lang="ko-KR" altLang="en-US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11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36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D44BCB-CA6B-24F0-3700-3A07A9F57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B8AA5-0FBC-4CCD-A3BA-3A2185644BCB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72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1.4 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웹브라우저의 종류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524000" y="5514052"/>
            <a:ext cx="9144000" cy="651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1.4.1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웹브라우저의 소개</a:t>
            </a:r>
          </a:p>
          <a:p>
            <a:pPr lvl="0"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1.4.2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대표적인 웹브라우저들</a:t>
            </a:r>
            <a:endParaRPr lang="en-US" altLang="ko-KR" sz="15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C92AC57-CDDA-0085-C2C6-B0678F68E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D0E6673A-A827-45E2-BFFA-5D447FD010CB}" type="datetime1">
              <a:rPr lang="en-US" altLang="ko-KR" smtClean="0"/>
              <a:pPr latinLnBrk="0">
                <a:spcAft>
                  <a:spcPts val="600"/>
                </a:spcAft>
              </a:pPr>
              <a:t>3/4/2024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3344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ko-KR" sz="5400"/>
              <a:t>웹브라우저의 소개</a:t>
            </a:r>
            <a:endParaRPr lang="ko-KR" alt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ko-KR" altLang="ko-KR" sz="2000"/>
              <a:t>웹브라우저</a:t>
            </a:r>
            <a:endParaRPr lang="en-US" altLang="ko-KR" sz="2000"/>
          </a:p>
          <a:p>
            <a:pPr lvl="1" fontAlgn="base"/>
            <a:r>
              <a:rPr lang="ko-KR" altLang="ko-KR" sz="2000"/>
              <a:t>사용자 쪽의 클라이언트 소프트웨어</a:t>
            </a:r>
            <a:endParaRPr lang="en-US" altLang="ko-KR" sz="2000"/>
          </a:p>
          <a:p>
            <a:pPr lvl="1" fontAlgn="base"/>
            <a:r>
              <a:rPr lang="ko-KR" altLang="ko-KR" sz="2000"/>
              <a:t>웹서버</a:t>
            </a:r>
            <a:r>
              <a:rPr lang="ko-KR" altLang="en-US" sz="2000"/>
              <a:t>에 있는 </a:t>
            </a:r>
            <a:r>
              <a:rPr lang="ko-KR" altLang="ko-KR" sz="2000"/>
              <a:t>하이퍼텍스트정보를 사용자 화면에 보여주는 역할</a:t>
            </a:r>
            <a:endParaRPr lang="en-US" altLang="ko-KR" sz="2000"/>
          </a:p>
          <a:p>
            <a:pPr lvl="1" fontAlgn="base"/>
            <a:r>
              <a:rPr lang="ko-KR" altLang="ko-KR" sz="2000"/>
              <a:t>하이퍼링크의 내비게이션</a:t>
            </a:r>
            <a:r>
              <a:rPr lang="en-US" altLang="ko-KR" sz="2000"/>
              <a:t>(navigation)</a:t>
            </a:r>
            <a:r>
              <a:rPr lang="ko-KR" altLang="ko-KR" sz="2000"/>
              <a:t>을 도와주는 기능도 포함</a:t>
            </a:r>
            <a:endParaRPr lang="en-US" altLang="ko-KR" sz="2000"/>
          </a:p>
          <a:p>
            <a:pPr lvl="1" fontAlgn="base"/>
            <a:r>
              <a:rPr lang="ko-KR" altLang="ko-KR" sz="2000"/>
              <a:t>텍스트와 이미지 뿐만 아니라 멀티미디어 처리 기능까지 포함</a:t>
            </a:r>
          </a:p>
          <a:p>
            <a:pPr fontAlgn="base"/>
            <a:r>
              <a:rPr lang="ko-KR" altLang="ko-KR" sz="2000"/>
              <a:t>웹은 기술의 발전 속도가 매우 빠른 분야</a:t>
            </a:r>
            <a:endParaRPr lang="en-US" altLang="ko-KR" sz="2000"/>
          </a:p>
          <a:p>
            <a:pPr lvl="1" fontAlgn="base"/>
            <a:r>
              <a:rPr lang="en-US" altLang="ko-KR" sz="2000"/>
              <a:t>dynamic HTML, HTML5, CSS, Javascript, DOM, XML, mobile Web </a:t>
            </a:r>
            <a:r>
              <a:rPr lang="ko-KR" altLang="ko-KR" sz="2000"/>
              <a:t>등</a:t>
            </a:r>
            <a:endParaRPr lang="en-US" altLang="ko-KR" sz="2000"/>
          </a:p>
          <a:p>
            <a:pPr lvl="1" fontAlgn="base"/>
            <a:r>
              <a:rPr lang="ko-KR" altLang="ko-KR" sz="2000"/>
              <a:t>표준안이 정착되기도 전에 새로운 기술이 개발되어 신속히 적용</a:t>
            </a:r>
            <a:endParaRPr lang="en-US" altLang="ko-KR" sz="2000"/>
          </a:p>
          <a:p>
            <a:pPr lvl="2" fontAlgn="base"/>
            <a:r>
              <a:rPr lang="ko-KR" altLang="en-US" dirty="0"/>
              <a:t>웹브라우저는 </a:t>
            </a:r>
            <a:r>
              <a:rPr lang="ko-KR" altLang="ko-KR" dirty="0"/>
              <a:t> 버전에 따라서 제공되는 정보의 종류</a:t>
            </a:r>
            <a:r>
              <a:rPr lang="ko-KR" altLang="en-US" dirty="0"/>
              <a:t>가</a:t>
            </a:r>
            <a:r>
              <a:rPr lang="ko-KR" altLang="ko-KR" dirty="0"/>
              <a:t> </a:t>
            </a:r>
            <a:r>
              <a:rPr lang="ko-KR" altLang="en-US" dirty="0"/>
              <a:t>다르다</a:t>
            </a:r>
            <a:endParaRPr lang="en-US" altLang="ko-KR" dirty="0"/>
          </a:p>
          <a:p>
            <a:r>
              <a:rPr lang="ko-KR" altLang="ko-KR" sz="2000"/>
              <a:t>웹브라우저</a:t>
            </a:r>
            <a:r>
              <a:rPr lang="ko-KR" altLang="en-US" sz="2000"/>
              <a:t>의 특징적인 기능</a:t>
            </a:r>
            <a:endParaRPr lang="en-US" altLang="ko-KR" sz="2000"/>
          </a:p>
          <a:p>
            <a:pPr lvl="1"/>
            <a:r>
              <a:rPr lang="ko-KR" altLang="en-US" sz="2000"/>
              <a:t>다양한 서비스를 위한 </a:t>
            </a:r>
            <a:r>
              <a:rPr lang="ko-KR" altLang="ko-KR" sz="2000"/>
              <a:t>주소 관리 기능이 필요</a:t>
            </a:r>
            <a:r>
              <a:rPr lang="en-US" altLang="ko-KR" sz="2000"/>
              <a:t> </a:t>
            </a:r>
          </a:p>
          <a:p>
            <a:pPr lvl="1"/>
            <a:r>
              <a:rPr lang="ko-KR" altLang="ko-KR" sz="2000"/>
              <a:t>즐겨찾기</a:t>
            </a:r>
            <a:r>
              <a:rPr lang="en-US" altLang="ko-KR" sz="2000"/>
              <a:t>, </a:t>
            </a:r>
            <a:r>
              <a:rPr lang="ko-KR" altLang="ko-KR" sz="2000"/>
              <a:t>저장 및 인쇄</a:t>
            </a:r>
            <a:r>
              <a:rPr lang="en-US" altLang="ko-KR" sz="2000"/>
              <a:t>, </a:t>
            </a:r>
            <a:r>
              <a:rPr lang="ko-KR" altLang="ko-KR" sz="2000"/>
              <a:t>탭</a:t>
            </a:r>
            <a:r>
              <a:rPr lang="en-US" altLang="ko-KR" sz="2000"/>
              <a:t> </a:t>
            </a:r>
            <a:r>
              <a:rPr lang="ko-KR" altLang="ko-KR" sz="2000"/>
              <a:t>보기</a:t>
            </a:r>
            <a:r>
              <a:rPr lang="en-US" altLang="ko-KR" sz="2000"/>
              <a:t>, </a:t>
            </a:r>
            <a:r>
              <a:rPr lang="ko-KR" altLang="ko-KR" sz="2000"/>
              <a:t>소스보기</a:t>
            </a:r>
            <a:r>
              <a:rPr lang="en-US" altLang="ko-KR" sz="2000"/>
              <a:t>, </a:t>
            </a:r>
            <a:r>
              <a:rPr lang="ko-KR" altLang="ko-KR" sz="2000"/>
              <a:t>보안관리 등</a:t>
            </a:r>
            <a:endParaRPr lang="en-US" altLang="ko-KR" sz="2000"/>
          </a:p>
          <a:p>
            <a:endParaRPr lang="ko-KR" altLang="en-US" sz="20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F5B7FDFB-3B1E-BBBF-7616-8C5A5A3AD9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77A573-F6AD-4145-93B2-F920ED324CB0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49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대표적인 </a:t>
            </a:r>
            <a:r>
              <a:rPr lang="ko-KR" altLang="ko-KR" dirty="0" err="1"/>
              <a:t>웹브라우저들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83924"/>
            <a:ext cx="10515600" cy="4351338"/>
          </a:xfrm>
        </p:spPr>
        <p:txBody>
          <a:bodyPr/>
          <a:lstStyle/>
          <a:p>
            <a:r>
              <a:rPr lang="ko-KR" altLang="ko-KR" dirty="0"/>
              <a:t>웹브라우저 시장</a:t>
            </a:r>
            <a:r>
              <a:rPr lang="en-US" altLang="ko-KR" dirty="0"/>
              <a:t> </a:t>
            </a:r>
            <a:r>
              <a:rPr lang="ko-KR" altLang="en-US" dirty="0"/>
              <a:t>경쟁</a:t>
            </a:r>
            <a:endParaRPr lang="en-US" altLang="ko-KR" dirty="0"/>
          </a:p>
          <a:p>
            <a:pPr lvl="1"/>
            <a:r>
              <a:rPr lang="en-US" altLang="ko-KR" dirty="0"/>
              <a:t>1994</a:t>
            </a:r>
            <a:r>
              <a:rPr lang="ko-KR" altLang="ko-KR" dirty="0"/>
              <a:t>년 </a:t>
            </a:r>
            <a:r>
              <a:rPr lang="ko-KR" altLang="ko-KR" dirty="0" err="1"/>
              <a:t>넷스케이프</a:t>
            </a:r>
            <a:r>
              <a:rPr lang="ko-KR" altLang="ko-KR" dirty="0"/>
              <a:t> </a:t>
            </a:r>
            <a:r>
              <a:rPr lang="ko-KR" altLang="ko-KR" dirty="0" err="1"/>
              <a:t>내비게이터</a:t>
            </a:r>
            <a:r>
              <a:rPr lang="en-US" altLang="ko-KR" dirty="0"/>
              <a:t> </a:t>
            </a:r>
            <a:r>
              <a:rPr lang="ko-KR" altLang="ko-KR" dirty="0"/>
              <a:t>출시</a:t>
            </a:r>
            <a:r>
              <a:rPr lang="en-US" altLang="ko-KR" dirty="0"/>
              <a:t>, </a:t>
            </a:r>
            <a:r>
              <a:rPr lang="ko-KR" altLang="ko-KR" dirty="0"/>
              <a:t>웹의 대중화에 </a:t>
            </a:r>
            <a:r>
              <a:rPr lang="ko-KR" altLang="en-US" dirty="0"/>
              <a:t>큰</a:t>
            </a:r>
            <a:r>
              <a:rPr lang="ko-KR" altLang="ko-KR" dirty="0"/>
              <a:t> 기여</a:t>
            </a:r>
            <a:endParaRPr lang="en-US" altLang="ko-KR" dirty="0"/>
          </a:p>
          <a:p>
            <a:pPr lvl="1"/>
            <a:r>
              <a:rPr lang="en-US" altLang="ko-KR" dirty="0"/>
              <a:t>1998</a:t>
            </a:r>
            <a:r>
              <a:rPr lang="ko-KR" altLang="ko-KR" dirty="0"/>
              <a:t>년</a:t>
            </a:r>
            <a:r>
              <a:rPr lang="ko-KR" altLang="en-US" dirty="0"/>
              <a:t>부터</a:t>
            </a:r>
            <a:r>
              <a:rPr lang="ko-KR" altLang="ko-KR" dirty="0"/>
              <a:t> 당분간 인터넷 </a:t>
            </a:r>
            <a:r>
              <a:rPr lang="ko-KR" altLang="ko-KR" dirty="0" err="1"/>
              <a:t>익스플로러의</a:t>
            </a:r>
            <a:r>
              <a:rPr lang="ko-KR" altLang="ko-KR" dirty="0"/>
              <a:t> 독점체제</a:t>
            </a:r>
            <a:endParaRPr lang="en-US" altLang="ko-KR" dirty="0"/>
          </a:p>
          <a:p>
            <a:pPr lvl="1"/>
            <a:r>
              <a:rPr lang="en-US" altLang="ko-KR" dirty="0"/>
              <a:t>2000</a:t>
            </a:r>
            <a:r>
              <a:rPr lang="ko-KR" altLang="ko-KR" dirty="0"/>
              <a:t>년대 중반 이후 여러 경쟁 제품이 등장</a:t>
            </a:r>
            <a:r>
              <a:rPr lang="en-US" altLang="ko-KR" dirty="0"/>
              <a:t>, </a:t>
            </a:r>
            <a:r>
              <a:rPr lang="ko-KR" altLang="ko-KR" dirty="0"/>
              <a:t>치열한 점유율 경쟁</a:t>
            </a:r>
            <a:endParaRPr lang="en-US" altLang="ko-KR" dirty="0"/>
          </a:p>
          <a:p>
            <a:pPr lvl="2"/>
            <a:r>
              <a:rPr lang="ko-KR" altLang="ko-KR" dirty="0"/>
              <a:t>크롬</a:t>
            </a:r>
            <a:r>
              <a:rPr lang="en-US" altLang="ko-KR" dirty="0"/>
              <a:t>, </a:t>
            </a:r>
            <a:r>
              <a:rPr lang="ko-KR" altLang="ko-KR" dirty="0"/>
              <a:t>인터넷 </a:t>
            </a:r>
            <a:r>
              <a:rPr lang="ko-KR" altLang="ko-KR" dirty="0" err="1"/>
              <a:t>익스플로러</a:t>
            </a:r>
            <a:r>
              <a:rPr lang="en-US" altLang="ko-KR" dirty="0"/>
              <a:t>,</a:t>
            </a:r>
            <a:r>
              <a:rPr lang="ko-KR" altLang="ko-KR" dirty="0"/>
              <a:t> </a:t>
            </a:r>
            <a:r>
              <a:rPr lang="ko-KR" altLang="ko-KR" dirty="0" err="1"/>
              <a:t>파이어폭스</a:t>
            </a:r>
            <a:r>
              <a:rPr lang="en-US" altLang="ko-KR" dirty="0"/>
              <a:t>, </a:t>
            </a:r>
            <a:r>
              <a:rPr lang="ko-KR" altLang="ko-KR" dirty="0"/>
              <a:t>사파리</a:t>
            </a:r>
            <a:r>
              <a:rPr lang="en-US" altLang="ko-KR" dirty="0"/>
              <a:t>, </a:t>
            </a:r>
            <a:r>
              <a:rPr lang="ko-KR" altLang="ko-KR" dirty="0"/>
              <a:t>오페라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D22E77-1D5F-425C-AFAD-05B5DFB67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92" y="3337900"/>
            <a:ext cx="7181719" cy="3154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5D474C-3B8F-41C8-A4A8-28F2E617E453}"/>
              </a:ext>
            </a:extLst>
          </p:cNvPr>
          <p:cNvSpPr txBox="1"/>
          <p:nvPr/>
        </p:nvSpPr>
        <p:spPr>
          <a:xfrm>
            <a:off x="7318603" y="6356350"/>
            <a:ext cx="1669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http://gs.statcounter.com)</a:t>
            </a:r>
            <a:endParaRPr lang="ko-KR" altLang="en-US" sz="800" dirty="0"/>
          </a:p>
        </p:txBody>
      </p:sp>
      <p:pic>
        <p:nvPicPr>
          <p:cNvPr id="3074" name="Picture 2" descr="마이크로소프트 엣지 - 위키백과, 우리 모두의 백과사전">
            <a:extLst>
              <a:ext uri="{FF2B5EF4-FFF2-40B4-BE49-F238E27FC236}">
                <a16:creationId xmlns:a16="http://schemas.microsoft.com/office/drawing/2014/main" id="{EF500F20-E98B-296C-21B7-EFF41D510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841" y="3429000"/>
            <a:ext cx="1278610" cy="127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rome: 빠르고 안전한 브라우저 - Google Play 앱">
            <a:extLst>
              <a:ext uri="{FF2B5EF4-FFF2-40B4-BE49-F238E27FC236}">
                <a16:creationId xmlns:a16="http://schemas.microsoft.com/office/drawing/2014/main" id="{4A534CBE-36D6-CBE5-3B8B-B5DD40ACC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15" y="3337900"/>
            <a:ext cx="1686731" cy="168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pple - 지원 - 다운로드 (KR)">
            <a:extLst>
              <a:ext uri="{FF2B5EF4-FFF2-40B4-BE49-F238E27FC236}">
                <a16:creationId xmlns:a16="http://schemas.microsoft.com/office/drawing/2014/main" id="{D6EA79F0-DE36-1825-BD9C-FC09A3AB4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196" y="4915387"/>
            <a:ext cx="1388390" cy="138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Firefox - Wikipedia">
            <a:extLst>
              <a:ext uri="{FF2B5EF4-FFF2-40B4-BE49-F238E27FC236}">
                <a16:creationId xmlns:a16="http://schemas.microsoft.com/office/drawing/2014/main" id="{27CF9087-8F61-DB37-539A-CB319F41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984" y="4946800"/>
            <a:ext cx="127346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987A336D-ACFD-3691-798B-314D07C6E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5859-EFB8-4F7D-A642-831F8F517271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20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FBDD6-FF6E-EBFF-D51E-0CF440000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0DEBF-39F4-FACA-7536-84AFDD44E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1B3149-8B81-46FF-5A06-98EFAE65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20E185-3307-8905-6613-3FC2DE64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416"/>
            <a:ext cx="12192000" cy="55031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D7AFC4-5B2D-F081-F738-8032A872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50" y="4114431"/>
            <a:ext cx="7062061" cy="2197469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1CC28C27-E1FD-7869-514C-38D980ED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D97-D22A-443B-A212-966CA8D90D78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836008C-2CC3-8DF6-0DB3-91C74C7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01084-CF4C-B37B-D70B-023AC50DCDF7}"/>
              </a:ext>
            </a:extLst>
          </p:cNvPr>
          <p:cNvSpPr txBox="1"/>
          <p:nvPr/>
        </p:nvSpPr>
        <p:spPr>
          <a:xfrm>
            <a:off x="8280050" y="124940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강의녹화 </a:t>
            </a:r>
            <a:r>
              <a:rPr lang="en-US" altLang="ko-KR" dirty="0"/>
              <a:t>URL </a:t>
            </a:r>
            <a:r>
              <a:rPr lang="ko-KR" altLang="en-US" dirty="0"/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3198264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ko-KR" dirty="0" err="1"/>
              <a:t>구글</a:t>
            </a:r>
            <a:r>
              <a:rPr lang="ko-KR" altLang="ko-KR" dirty="0"/>
              <a:t> 크롬</a:t>
            </a:r>
            <a:r>
              <a:rPr lang="en-US" altLang="ko-KR" dirty="0"/>
              <a:t>(Google Chrome) 		 </a:t>
            </a:r>
            <a:r>
              <a:rPr lang="en-US" altLang="ko-KR" dirty="0">
                <a:hlinkClick r:id="rId2"/>
              </a:rPr>
              <a:t> </a:t>
            </a:r>
            <a:endParaRPr lang="ko-KR" altLang="ko-KR" dirty="0"/>
          </a:p>
          <a:p>
            <a:pPr lvl="1"/>
            <a:r>
              <a:rPr lang="en-US" altLang="ko-KR" dirty="0"/>
              <a:t>2008</a:t>
            </a:r>
            <a:r>
              <a:rPr lang="ko-KR" altLang="ko-KR" dirty="0"/>
              <a:t>년 출시</a:t>
            </a:r>
            <a:r>
              <a:rPr lang="en-US" altLang="ko-KR" dirty="0"/>
              <a:t>, </a:t>
            </a:r>
            <a:r>
              <a:rPr lang="ko-KR" altLang="ko-KR" dirty="0" err="1"/>
              <a:t>오픈소스</a:t>
            </a:r>
            <a:r>
              <a:rPr lang="ko-KR" altLang="ko-KR" dirty="0"/>
              <a:t> </a:t>
            </a:r>
            <a:r>
              <a:rPr lang="ko-KR" altLang="ko-KR" dirty="0" err="1"/>
              <a:t>웹브라우저</a:t>
            </a:r>
            <a:endParaRPr lang="en-US" altLang="ko-KR" dirty="0"/>
          </a:p>
          <a:p>
            <a:pPr lvl="1"/>
            <a:r>
              <a:rPr lang="ko-KR" altLang="ko-KR" dirty="0"/>
              <a:t>간단하면서도 효율적인 사용자 인터페이스 제공</a:t>
            </a:r>
            <a:endParaRPr lang="en-US" altLang="ko-KR" dirty="0"/>
          </a:p>
          <a:p>
            <a:pPr lvl="1"/>
            <a:r>
              <a:rPr lang="ko-KR" altLang="ko-KR" dirty="0"/>
              <a:t>웹</a:t>
            </a:r>
            <a:r>
              <a:rPr lang="en-US" altLang="ko-KR" dirty="0"/>
              <a:t> </a:t>
            </a:r>
            <a:r>
              <a:rPr lang="ko-KR" altLang="ko-KR" dirty="0"/>
              <a:t>표준을 준수하는 사이트에 대한 호환성이 우수</a:t>
            </a:r>
            <a:r>
              <a:rPr lang="en-US" altLang="ko-KR" dirty="0"/>
              <a:t> </a:t>
            </a:r>
          </a:p>
          <a:p>
            <a:pPr lvl="1"/>
            <a:r>
              <a:rPr lang="ko-KR" altLang="ko-KR" dirty="0"/>
              <a:t>모바일 </a:t>
            </a:r>
            <a:r>
              <a:rPr lang="ko-KR" altLang="ko-KR" dirty="0" err="1"/>
              <a:t>안드로이드</a:t>
            </a:r>
            <a:r>
              <a:rPr lang="ko-KR" altLang="ko-KR" dirty="0"/>
              <a:t> 환경과의 호환성으로 </a:t>
            </a:r>
            <a:r>
              <a:rPr lang="ko-KR" altLang="en-US" dirty="0"/>
              <a:t>시장 </a:t>
            </a:r>
            <a:r>
              <a:rPr lang="ko-KR" altLang="ko-KR" dirty="0"/>
              <a:t>점유율 </a:t>
            </a:r>
            <a:r>
              <a:rPr lang="ko-KR" altLang="en-US" dirty="0"/>
              <a:t>선두</a:t>
            </a:r>
            <a:endParaRPr lang="en-US" altLang="ko-KR" dirty="0"/>
          </a:p>
          <a:p>
            <a:pPr lvl="4"/>
            <a:endParaRPr lang="en-US" altLang="ko-KR" dirty="0"/>
          </a:p>
          <a:p>
            <a:r>
              <a:rPr lang="ko-KR" altLang="ko-KR" dirty="0"/>
              <a:t>인터넷 익스플로러</a:t>
            </a:r>
            <a:r>
              <a:rPr lang="en-US" altLang="ko-KR" dirty="0"/>
              <a:t>(Internet Explorer; IE) </a:t>
            </a:r>
          </a:p>
          <a:p>
            <a:pPr lvl="1"/>
            <a:r>
              <a:rPr lang="ko-KR" altLang="ko-KR" dirty="0"/>
              <a:t>윈도우 </a:t>
            </a:r>
            <a:r>
              <a:rPr lang="en-US" altLang="ko-KR" dirty="0"/>
              <a:t>95 </a:t>
            </a:r>
            <a:r>
              <a:rPr lang="ko-KR" altLang="ko-KR" dirty="0"/>
              <a:t>운영체제에 기본</a:t>
            </a:r>
            <a:r>
              <a:rPr lang="en-US" altLang="ko-KR" dirty="0"/>
              <a:t> </a:t>
            </a:r>
            <a:r>
              <a:rPr lang="ko-KR" altLang="ko-KR" dirty="0"/>
              <a:t>제공</a:t>
            </a:r>
            <a:r>
              <a:rPr lang="en-US" altLang="ko-KR" dirty="0"/>
              <a:t> </a:t>
            </a:r>
            <a:r>
              <a:rPr lang="ko-KR" altLang="en-US" dirty="0"/>
              <a:t>이</a:t>
            </a:r>
            <a:r>
              <a:rPr lang="ko-KR" altLang="ko-KR" dirty="0"/>
              <a:t>후부터 사용자 급격히 증가</a:t>
            </a:r>
            <a:endParaRPr lang="en-US" altLang="ko-KR" dirty="0"/>
          </a:p>
          <a:p>
            <a:pPr lvl="1"/>
            <a:r>
              <a:rPr lang="en-US" altLang="ko-KR" dirty="0"/>
              <a:t>2001</a:t>
            </a:r>
            <a:r>
              <a:rPr lang="ko-KR" altLang="ko-KR" dirty="0"/>
              <a:t>년 발표된 </a:t>
            </a:r>
            <a:r>
              <a:rPr lang="en-US" altLang="ko-KR" dirty="0"/>
              <a:t>6.0 </a:t>
            </a:r>
            <a:r>
              <a:rPr lang="ko-KR" altLang="ko-KR" dirty="0"/>
              <a:t>버전은 시장점유율이 한때 </a:t>
            </a:r>
            <a:r>
              <a:rPr lang="en-US" altLang="ko-KR" dirty="0"/>
              <a:t>95%</a:t>
            </a:r>
            <a:r>
              <a:rPr lang="ko-KR" altLang="ko-KR" dirty="0"/>
              <a:t> 상회</a:t>
            </a:r>
            <a:endParaRPr lang="en-US" altLang="ko-KR" dirty="0"/>
          </a:p>
          <a:p>
            <a:pPr lvl="1"/>
            <a:r>
              <a:rPr lang="ko-KR" altLang="ko-KR" dirty="0" err="1"/>
              <a:t>웹표준</a:t>
            </a:r>
            <a:r>
              <a:rPr lang="ko-KR" altLang="ko-KR" dirty="0"/>
              <a:t> 호환성이 떨어지는 편</a:t>
            </a:r>
            <a:r>
              <a:rPr lang="en-US" altLang="ko-KR" dirty="0"/>
              <a:t>, </a:t>
            </a:r>
            <a:r>
              <a:rPr lang="ko-KR" altLang="en-US" dirty="0"/>
              <a:t>국내의 경우 </a:t>
            </a:r>
            <a:r>
              <a:rPr lang="ko-KR" altLang="ko-KR" dirty="0"/>
              <a:t>액티브</a:t>
            </a:r>
            <a:r>
              <a:rPr lang="en-US" altLang="ko-KR" dirty="0"/>
              <a:t>X </a:t>
            </a:r>
            <a:r>
              <a:rPr lang="ko-KR" altLang="en-US" dirty="0"/>
              <a:t>사용 문제점</a:t>
            </a:r>
            <a:endParaRPr lang="en-US" altLang="ko-KR" dirty="0"/>
          </a:p>
          <a:p>
            <a:pPr lvl="1"/>
            <a:r>
              <a:rPr lang="en-US" altLang="ko-KR" dirty="0"/>
              <a:t>2022</a:t>
            </a:r>
            <a:r>
              <a:rPr lang="ko-KR" altLang="ko-KR" dirty="0"/>
              <a:t>년 </a:t>
            </a:r>
            <a:r>
              <a:rPr lang="en-US" altLang="ko-KR" dirty="0"/>
              <a:t>6</a:t>
            </a:r>
            <a:r>
              <a:rPr lang="ko-KR" altLang="ko-KR" dirty="0"/>
              <a:t>월 </a:t>
            </a:r>
            <a:r>
              <a:rPr lang="en-US" altLang="ko-KR" dirty="0"/>
              <a:t>15</a:t>
            </a:r>
            <a:r>
              <a:rPr lang="ko-KR" altLang="ko-KR" dirty="0"/>
              <a:t>일로 공식 서비스를 종료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ko-KR" altLang="ko-KR" dirty="0" err="1"/>
              <a:t>엣지</a:t>
            </a:r>
            <a:r>
              <a:rPr lang="en-US" altLang="ko-KR" dirty="0"/>
              <a:t>(Edge) </a:t>
            </a:r>
            <a:r>
              <a:rPr lang="ko-KR" altLang="ko-KR" dirty="0"/>
              <a:t>브라우저의 사용을 권장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1849504-10D2-4CA4-8DD2-1562015A7DD8}"/>
              </a:ext>
            </a:extLst>
          </p:cNvPr>
          <p:cNvGrpSpPr/>
          <p:nvPr/>
        </p:nvGrpSpPr>
        <p:grpSpPr>
          <a:xfrm>
            <a:off x="7817395" y="3939764"/>
            <a:ext cx="1944754" cy="377690"/>
            <a:chOff x="6083630" y="3676238"/>
            <a:chExt cx="2494750" cy="484505"/>
          </a:xfrm>
        </p:grpSpPr>
        <p:pic>
          <p:nvPicPr>
            <p:cNvPr id="4" name="_x163591848" descr="EMB00001c1c669b">
              <a:hlinkClick r:id="rId3"/>
            </p:cNvPr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83630" y="3676238"/>
              <a:ext cx="484505" cy="484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_x164180904" descr="EMB00001c1c669c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676555" y="3744818"/>
              <a:ext cx="1901825" cy="347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B77942-C8F2-4550-BA02-DDFDBBD9A3B5}"/>
              </a:ext>
            </a:extLst>
          </p:cNvPr>
          <p:cNvGrpSpPr/>
          <p:nvPr/>
        </p:nvGrpSpPr>
        <p:grpSpPr>
          <a:xfrm>
            <a:off x="7985858" y="1870075"/>
            <a:ext cx="2039618" cy="372683"/>
            <a:chOff x="6060774" y="1638364"/>
            <a:chExt cx="2651595" cy="484505"/>
          </a:xfrm>
        </p:grpSpPr>
        <p:pic>
          <p:nvPicPr>
            <p:cNvPr id="10" name="_x163975192" descr="EMB0000157466e5"/>
            <p:cNvPicPr/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82274" y="1693291"/>
              <a:ext cx="2030095" cy="37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_x163974472" descr="EMB0000157466e4">
              <a:hlinkClick r:id="rId2"/>
            </p:cNvPr>
            <p:cNvPicPr/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60774" y="1638364"/>
              <a:ext cx="484505" cy="484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12" name="Picture 2" descr="마이크로소프트 엣지 - 위키백과, 우리 모두의 백과사전">
            <a:extLst>
              <a:ext uri="{FF2B5EF4-FFF2-40B4-BE49-F238E27FC236}">
                <a16:creationId xmlns:a16="http://schemas.microsoft.com/office/drawing/2014/main" id="{FFA932F0-3348-88D5-8ED4-F5731E60B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583" y="3993225"/>
            <a:ext cx="757006" cy="75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날짜 개체 틀 12">
            <a:extLst>
              <a:ext uri="{FF2B5EF4-FFF2-40B4-BE49-F238E27FC236}">
                <a16:creationId xmlns:a16="http://schemas.microsoft.com/office/drawing/2014/main" id="{AE932A67-7465-8242-F893-F8339F63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8AF4B-1731-4C8B-9B42-29D09A62CD9B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0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1224" y="438526"/>
            <a:ext cx="10917264" cy="5574815"/>
          </a:xfrm>
        </p:spPr>
        <p:txBody>
          <a:bodyPr>
            <a:noAutofit/>
          </a:bodyPr>
          <a:lstStyle/>
          <a:p>
            <a:pPr fontAlgn="base"/>
            <a:r>
              <a:rPr lang="ko-KR" altLang="ko-KR" dirty="0"/>
              <a:t>애플 사파리</a:t>
            </a:r>
            <a:r>
              <a:rPr lang="en-US" altLang="ko-KR" dirty="0"/>
              <a:t>(Safari)		 </a:t>
            </a:r>
            <a:endParaRPr lang="ko-KR" altLang="ko-KR" dirty="0"/>
          </a:p>
          <a:p>
            <a:pPr lvl="1" fontAlgn="base"/>
            <a:r>
              <a:rPr lang="en-US" altLang="ko-KR" dirty="0"/>
              <a:t>2003</a:t>
            </a:r>
            <a:r>
              <a:rPr lang="ko-KR" altLang="ko-KR" dirty="0"/>
              <a:t>년 애플이 매킨토시용으로 개발</a:t>
            </a:r>
            <a:endParaRPr lang="en-US" altLang="ko-KR" dirty="0"/>
          </a:p>
          <a:p>
            <a:pPr lvl="1" fontAlgn="base"/>
            <a:r>
              <a:rPr lang="ko-KR" altLang="ko-KR" dirty="0"/>
              <a:t>아이폰</a:t>
            </a:r>
            <a:r>
              <a:rPr lang="en-US" altLang="ko-KR" dirty="0"/>
              <a:t>,</a:t>
            </a:r>
            <a:r>
              <a:rPr lang="ko-KR" altLang="ko-KR" dirty="0"/>
              <a:t> 아이패드 등 </a:t>
            </a:r>
            <a:r>
              <a:rPr lang="ko-KR" altLang="ko-KR" dirty="0" err="1"/>
              <a:t>애플사</a:t>
            </a:r>
            <a:r>
              <a:rPr lang="ko-KR" altLang="ko-KR" dirty="0"/>
              <a:t> 기기에서 동일한 브라우저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ko-KR" dirty="0"/>
              <a:t>사용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  <a:p>
            <a:r>
              <a:rPr lang="ko-KR" altLang="ko-KR" dirty="0"/>
              <a:t>모질라 파이어폭스</a:t>
            </a:r>
            <a:r>
              <a:rPr lang="en-US" altLang="ko-KR" dirty="0"/>
              <a:t>(Mozilla Firefox) 	 </a:t>
            </a:r>
            <a:endParaRPr lang="ko-KR" altLang="ko-KR" dirty="0"/>
          </a:p>
          <a:p>
            <a:pPr lvl="1"/>
            <a:r>
              <a:rPr lang="ko-KR" altLang="ko-KR" dirty="0"/>
              <a:t>비영리 단체인 모질라 재단에서 </a:t>
            </a:r>
            <a:r>
              <a:rPr lang="en-US" altLang="ko-KR" dirty="0"/>
              <a:t>2004</a:t>
            </a:r>
            <a:r>
              <a:rPr lang="ko-KR" altLang="ko-KR" dirty="0"/>
              <a:t>년 </a:t>
            </a:r>
            <a:r>
              <a:rPr lang="en-US" altLang="ko-KR" dirty="0"/>
              <a:t>1.0</a:t>
            </a:r>
            <a:r>
              <a:rPr lang="ko-KR" altLang="ko-KR" dirty="0"/>
              <a:t>버전 발표</a:t>
            </a:r>
            <a:endParaRPr lang="en-US" altLang="ko-KR" dirty="0"/>
          </a:p>
          <a:p>
            <a:pPr lvl="1"/>
            <a:r>
              <a:rPr lang="ko-KR" altLang="ko-KR" dirty="0"/>
              <a:t>모질라 재단 내에서 자유 소프트웨어 </a:t>
            </a:r>
            <a:r>
              <a:rPr lang="ko-KR" altLang="ko-KR" dirty="0" err="1"/>
              <a:t>웹브라우저로</a:t>
            </a:r>
            <a:r>
              <a:rPr lang="ko-KR" altLang="ko-KR" dirty="0"/>
              <a:t> 개발</a:t>
            </a:r>
            <a:endParaRPr lang="en-US" altLang="ko-KR" dirty="0"/>
          </a:p>
          <a:p>
            <a:pPr lvl="1"/>
            <a:r>
              <a:rPr lang="ko-KR" altLang="ko-KR" dirty="0"/>
              <a:t>다양한 운영체제에서 실행이 가능</a:t>
            </a:r>
            <a:r>
              <a:rPr lang="en-US" altLang="ko-KR" dirty="0"/>
              <a:t>, </a:t>
            </a:r>
            <a:r>
              <a:rPr lang="ko-KR" altLang="ko-KR" dirty="0" err="1"/>
              <a:t>표준준수율이</a:t>
            </a:r>
            <a:r>
              <a:rPr lang="ko-KR" altLang="ko-KR" dirty="0"/>
              <a:t> 매우 높은 편</a:t>
            </a:r>
            <a:endParaRPr lang="en-US" altLang="ko-KR" dirty="0"/>
          </a:p>
          <a:p>
            <a:pPr lvl="2" fontAlgn="base"/>
            <a:endParaRPr lang="ko-KR" altLang="ko-KR" sz="1400" dirty="0"/>
          </a:p>
          <a:p>
            <a:pPr fontAlgn="base"/>
            <a:r>
              <a:rPr lang="ko-KR" altLang="ko-KR" dirty="0"/>
              <a:t>오페라</a:t>
            </a:r>
            <a:r>
              <a:rPr lang="en-US" altLang="ko-KR" dirty="0"/>
              <a:t>(Opera)   </a:t>
            </a:r>
            <a:endParaRPr lang="ko-KR" altLang="ko-KR" dirty="0"/>
          </a:p>
          <a:p>
            <a:pPr lvl="1" fontAlgn="base"/>
            <a:r>
              <a:rPr lang="ko-KR" altLang="en-US" dirty="0"/>
              <a:t>노</a:t>
            </a:r>
            <a:r>
              <a:rPr lang="ko-KR" altLang="ko-KR" dirty="0"/>
              <a:t>르웨이</a:t>
            </a:r>
            <a:r>
              <a:rPr lang="ko-KR" altLang="en-US" dirty="0"/>
              <a:t>의</a:t>
            </a:r>
            <a:r>
              <a:rPr lang="ko-KR" altLang="ko-KR" dirty="0"/>
              <a:t> 오페라 소프트웨어가 </a:t>
            </a:r>
            <a:r>
              <a:rPr lang="en-US" altLang="ko-KR" dirty="0"/>
              <a:t>1996</a:t>
            </a:r>
            <a:r>
              <a:rPr lang="ko-KR" altLang="ko-KR" dirty="0"/>
              <a:t>년부터 출시</a:t>
            </a:r>
            <a:endParaRPr lang="en-US" altLang="ko-KR" dirty="0"/>
          </a:p>
          <a:p>
            <a:pPr lvl="1" fontAlgn="base"/>
            <a:r>
              <a:rPr lang="ko-KR" altLang="ko-KR" dirty="0"/>
              <a:t>다양한 플랫폼 대상</a:t>
            </a:r>
            <a:r>
              <a:rPr lang="en-US" altLang="ko-KR" dirty="0"/>
              <a:t>, </a:t>
            </a:r>
            <a:r>
              <a:rPr lang="ko-KR" altLang="ko-KR" dirty="0"/>
              <a:t>작은 용량과 빠른 속도가 가장 큰 특징</a:t>
            </a:r>
            <a:endParaRPr lang="en-US" altLang="ko-KR" dirty="0"/>
          </a:p>
          <a:p>
            <a:pPr lvl="1" fontAlgn="base"/>
            <a:r>
              <a:rPr lang="ko-KR" altLang="ko-KR" dirty="0"/>
              <a:t>모바일용 웹브라우저 시장에서 상당한 주목</a:t>
            </a:r>
          </a:p>
          <a:p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/>
          <a:srcRect t="28684" b="28684"/>
          <a:stretch>
            <a:fillRect/>
          </a:stretch>
        </p:blipFill>
        <p:spPr bwMode="auto">
          <a:xfrm>
            <a:off x="4668976" y="364942"/>
            <a:ext cx="1125855" cy="479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2139" y="4075530"/>
            <a:ext cx="792088" cy="314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79E2DD-6383-4CA2-BD62-D69803B8EC46}"/>
              </a:ext>
            </a:extLst>
          </p:cNvPr>
          <p:cNvGrpSpPr/>
          <p:nvPr/>
        </p:nvGrpSpPr>
        <p:grpSpPr>
          <a:xfrm>
            <a:off x="6871765" y="2034489"/>
            <a:ext cx="1346453" cy="478968"/>
            <a:chOff x="6335489" y="2787895"/>
            <a:chExt cx="1824355" cy="648970"/>
          </a:xfrm>
        </p:grpSpPr>
        <p:pic>
          <p:nvPicPr>
            <p:cNvPr id="8" name="_x163130200" descr="EMB0000157466e3"/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6844" y="2787895"/>
              <a:ext cx="1143000" cy="6489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_x163132600" descr="EMB0000157466e2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35489" y="2805993"/>
              <a:ext cx="612775" cy="612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632AB743-6683-A558-8D57-14F028FA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ADD1C-0BDE-4B98-9BA1-8C665F1907A3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1.5 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작업환경 준비하기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524000" y="5246175"/>
            <a:ext cx="9144000" cy="9710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1.5.1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코드 편집하기</a:t>
            </a:r>
          </a:p>
          <a:p>
            <a:pPr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1.5.2 </a:t>
            </a:r>
            <a:r>
              <a:rPr lang="ko-KR" alt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웹브라우저에서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실행하기</a:t>
            </a:r>
            <a:endParaRPr lang="en-US" altLang="ko-KR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1.5.3 </a:t>
            </a:r>
            <a:r>
              <a:rPr lang="ko-KR" alt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웹브라우저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개발자 도구 사용하기</a:t>
            </a:r>
            <a:endParaRPr lang="en-US" altLang="ko-KR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F0F14F5-E24D-1768-DEC4-1E401BCE8C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AF7C78ED-37E0-4791-8F64-CE3C53736EC2}" type="datetime1">
              <a:rPr lang="en-US" altLang="ko-KR" smtClean="0"/>
              <a:pPr latinLnBrk="0">
                <a:spcAft>
                  <a:spcPts val="600"/>
                </a:spcAft>
              </a:pPr>
              <a:t>3/4/2024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0447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B67F0-7A6D-4C15-9B79-F870135F5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편집하기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062709-3003-4256-8427-6C44B8CAD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88" y="1600900"/>
            <a:ext cx="11360257" cy="4351338"/>
          </a:xfrm>
        </p:spPr>
        <p:txBody>
          <a:bodyPr/>
          <a:lstStyle/>
          <a:p>
            <a:r>
              <a:rPr lang="ko-KR" altLang="en-US" dirty="0"/>
              <a:t>코드 편집기 준비하기</a:t>
            </a:r>
            <a:endParaRPr lang="en-US" altLang="ko-KR" dirty="0"/>
          </a:p>
          <a:p>
            <a:pPr lvl="1" fontAlgn="base"/>
            <a:r>
              <a:rPr lang="ko-KR" altLang="en-US" dirty="0"/>
              <a:t>시스템에서 제공하는 </a:t>
            </a:r>
            <a:r>
              <a:rPr lang="en-US" altLang="ko-KR" dirty="0"/>
              <a:t>‘</a:t>
            </a:r>
            <a:r>
              <a:rPr lang="ko-KR" altLang="ko-KR" dirty="0"/>
              <a:t>메모장</a:t>
            </a:r>
            <a:r>
              <a:rPr lang="en-US" altLang="ko-KR" dirty="0"/>
              <a:t>’</a:t>
            </a:r>
          </a:p>
          <a:p>
            <a:pPr lvl="1" fontAlgn="base"/>
            <a:r>
              <a:rPr lang="en-US" altLang="ko-KR" dirty="0"/>
              <a:t>‘</a:t>
            </a:r>
            <a:r>
              <a:rPr lang="ko-KR" altLang="ko-KR" dirty="0" err="1"/>
              <a:t>비쥬얼</a:t>
            </a:r>
            <a:r>
              <a:rPr lang="ko-KR" altLang="ko-KR" dirty="0"/>
              <a:t> 스튜디오 코드</a:t>
            </a:r>
            <a:r>
              <a:rPr lang="en-US" altLang="ko-KR" dirty="0"/>
              <a:t>(Visual Studio Code)’ </a:t>
            </a:r>
            <a:r>
              <a:rPr lang="en-US" altLang="ko-KR" u="sng" dirty="0"/>
              <a:t>https://code.visualstudio.com/</a:t>
            </a:r>
            <a:r>
              <a:rPr lang="en-US" altLang="ko-KR" dirty="0"/>
              <a:t>, </a:t>
            </a:r>
          </a:p>
          <a:p>
            <a:pPr lvl="1" fontAlgn="base"/>
            <a:r>
              <a:rPr lang="en-US" altLang="ko-KR" dirty="0"/>
              <a:t>‘</a:t>
            </a:r>
            <a:r>
              <a:rPr lang="ko-KR" altLang="ko-KR" dirty="0" err="1"/>
              <a:t>서브라임</a:t>
            </a:r>
            <a:r>
              <a:rPr lang="ko-KR" altLang="ko-KR" dirty="0"/>
              <a:t> 텍스트</a:t>
            </a:r>
            <a:r>
              <a:rPr lang="en-US" altLang="ko-KR" dirty="0"/>
              <a:t>(Sublime Text)’ </a:t>
            </a:r>
            <a:r>
              <a:rPr lang="en-US" altLang="ko-KR" u="sng" dirty="0"/>
              <a:t>https://www.sublimetext.com/3 </a:t>
            </a:r>
            <a:r>
              <a:rPr lang="ko-KR" altLang="ko-KR" dirty="0"/>
              <a:t>등</a:t>
            </a:r>
            <a:endParaRPr lang="en-US" altLang="ko-KR" dirty="0"/>
          </a:p>
          <a:p>
            <a:pPr lvl="1" fontAlgn="base"/>
            <a:endParaRPr lang="en-US" altLang="ko-KR" dirty="0"/>
          </a:p>
          <a:p>
            <a:pPr lvl="0">
              <a:buClr>
                <a:srgbClr val="6BA2DF"/>
              </a:buClr>
            </a:pPr>
            <a:r>
              <a:rPr lang="ko-KR" altLang="en-US" dirty="0">
                <a:solidFill>
                  <a:prstClr val="black"/>
                </a:solidFill>
              </a:rPr>
              <a:t>코드 작성하기</a:t>
            </a:r>
            <a:endParaRPr lang="en-US" altLang="ko-KR" dirty="0">
              <a:solidFill>
                <a:prstClr val="black"/>
              </a:solidFill>
            </a:endParaRPr>
          </a:p>
          <a:p>
            <a:pPr lvl="1" fontAlgn="base"/>
            <a:r>
              <a:rPr lang="ko-KR" altLang="en-US" dirty="0"/>
              <a:t>메모장 실행 </a:t>
            </a:r>
            <a:r>
              <a:rPr lang="en-US" altLang="ko-KR" dirty="0"/>
              <a:t>– </a:t>
            </a:r>
            <a:r>
              <a:rPr lang="ko-KR" altLang="en-US" dirty="0"/>
              <a:t>코드 작성하기</a:t>
            </a:r>
            <a:r>
              <a:rPr lang="en-US" altLang="ko-KR" dirty="0"/>
              <a:t> – [</a:t>
            </a:r>
            <a:r>
              <a:rPr lang="ko-KR" altLang="en-US" dirty="0"/>
              <a:t>파일</a:t>
            </a:r>
            <a:r>
              <a:rPr lang="en-US" altLang="ko-KR" dirty="0"/>
              <a:t>] – [</a:t>
            </a:r>
            <a:r>
              <a:rPr lang="ko-KR" altLang="en-US" dirty="0"/>
              <a:t>다른 이름으로 저장</a:t>
            </a:r>
            <a:r>
              <a:rPr lang="en-US" altLang="ko-KR" dirty="0"/>
              <a:t>] </a:t>
            </a:r>
          </a:p>
          <a:p>
            <a:pPr lvl="1" fontAlgn="base"/>
            <a:r>
              <a:rPr lang="ko-KR" altLang="en-US" dirty="0"/>
              <a:t>저장 옵션</a:t>
            </a:r>
            <a:endParaRPr lang="en-US" altLang="ko-KR" dirty="0"/>
          </a:p>
          <a:p>
            <a:pPr lvl="2" fontAlgn="base"/>
            <a:r>
              <a:rPr lang="en-US" altLang="ko-KR" dirty="0"/>
              <a:t>[</a:t>
            </a:r>
            <a:r>
              <a:rPr lang="ko-KR" altLang="en-US" dirty="0"/>
              <a:t>파일 형식</a:t>
            </a:r>
            <a:r>
              <a:rPr lang="en-US" altLang="ko-KR" dirty="0"/>
              <a:t>] – </a:t>
            </a:r>
            <a:r>
              <a:rPr lang="ko-KR" altLang="en-US" dirty="0"/>
              <a:t>모든 파일</a:t>
            </a:r>
            <a:r>
              <a:rPr lang="en-US" altLang="ko-KR" dirty="0"/>
              <a:t>, </a:t>
            </a:r>
            <a:r>
              <a:rPr lang="ko-KR" altLang="en-US" dirty="0"/>
              <a:t>반드시 </a:t>
            </a:r>
            <a:r>
              <a:rPr lang="en-US" altLang="ko-KR" dirty="0"/>
              <a:t>.html, .htm </a:t>
            </a:r>
            <a:r>
              <a:rPr lang="ko-KR" altLang="en-US" dirty="0"/>
              <a:t>확장자 명시</a:t>
            </a:r>
            <a:endParaRPr lang="en-US" altLang="ko-KR" dirty="0"/>
          </a:p>
          <a:p>
            <a:pPr lvl="2" fontAlgn="base"/>
            <a:r>
              <a:rPr lang="ko-KR" altLang="en-US" dirty="0"/>
              <a:t>코드 내 한글 사용 할 경우</a:t>
            </a:r>
            <a:r>
              <a:rPr lang="en-US" altLang="ko-KR" dirty="0"/>
              <a:t>, [</a:t>
            </a:r>
            <a:r>
              <a:rPr lang="ko-KR" altLang="en-US" dirty="0"/>
              <a:t>인코딩</a:t>
            </a:r>
            <a:r>
              <a:rPr lang="en-US" altLang="ko-KR" dirty="0"/>
              <a:t>] – UTF-8 </a:t>
            </a:r>
            <a:r>
              <a:rPr lang="ko-KR" altLang="en-US" dirty="0"/>
              <a:t>설정 </a:t>
            </a:r>
            <a:endParaRPr lang="en-US" altLang="ko-KR" dirty="0"/>
          </a:p>
          <a:p>
            <a:pPr lvl="1" fontAlgn="base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D6B6F4-3339-40D1-AFE5-D7C7500FE4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1EC7B1-D1AD-4596-AF23-8CBEB8CF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E7D098B-B981-537F-A4B4-C7994E26D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37EB-BFBD-4061-84F4-9BCDA446838C}" type="datetime1">
              <a:rPr lang="ko-KR" altLang="en-US" smtClean="0"/>
              <a:t>2024-03-04</a:t>
            </a:fld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6C37966-F492-85B2-38FF-9C724E802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099" y="183020"/>
            <a:ext cx="2155555" cy="215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90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E7AFB-F7DC-4941-8FA0-20E5CD1A3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웹브라우저에서</a:t>
            </a:r>
            <a:r>
              <a:rPr lang="ko-KR" altLang="en-US" dirty="0"/>
              <a:t>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AEA6FB-D13E-404A-910C-B0E5E2855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66" y="1383689"/>
            <a:ext cx="10515600" cy="4351338"/>
          </a:xfrm>
        </p:spPr>
        <p:txBody>
          <a:bodyPr/>
          <a:lstStyle/>
          <a:p>
            <a:r>
              <a:rPr lang="ko-KR" altLang="en-US" dirty="0"/>
              <a:t>직접 실행 </a:t>
            </a:r>
            <a:r>
              <a:rPr lang="en-US" altLang="ko-KR" dirty="0"/>
              <a:t>: </a:t>
            </a:r>
            <a:r>
              <a:rPr lang="ko-KR" altLang="en-US" dirty="0" err="1"/>
              <a:t>드래깅</a:t>
            </a:r>
            <a:r>
              <a:rPr lang="ko-KR" altLang="en-US" dirty="0"/>
              <a:t> 또는 더블클릭</a:t>
            </a:r>
            <a:endParaRPr lang="en-US" altLang="ko-KR" dirty="0"/>
          </a:p>
          <a:p>
            <a:pPr lvl="1">
              <a:buClr>
                <a:srgbClr val="C0504D"/>
              </a:buClr>
            </a:pPr>
            <a:r>
              <a:rPr lang="en-US" altLang="ko-KR" dirty="0">
                <a:solidFill>
                  <a:prstClr val="black"/>
                </a:solidFill>
              </a:rPr>
              <a:t>HTML</a:t>
            </a:r>
            <a:r>
              <a:rPr lang="ko-KR" altLang="en-US" dirty="0">
                <a:solidFill>
                  <a:prstClr val="black"/>
                </a:solidFill>
              </a:rPr>
              <a:t> 파일을 </a:t>
            </a:r>
            <a:r>
              <a:rPr lang="ko-KR" altLang="en-US" dirty="0" err="1">
                <a:solidFill>
                  <a:prstClr val="black"/>
                </a:solidFill>
              </a:rPr>
              <a:t>드래깅하여</a:t>
            </a:r>
            <a:r>
              <a:rPr lang="ko-KR" altLang="en-US" dirty="0">
                <a:solidFill>
                  <a:prstClr val="black"/>
                </a:solidFill>
              </a:rPr>
              <a:t> 바탕화면 </a:t>
            </a:r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buClr>
                <a:srgbClr val="C0504D"/>
              </a:buClr>
              <a:buNone/>
            </a:pPr>
            <a:r>
              <a:rPr lang="ko-KR" altLang="en-US" dirty="0">
                <a:solidFill>
                  <a:prstClr val="black"/>
                </a:solidFill>
              </a:rPr>
              <a:t>    </a:t>
            </a:r>
            <a:r>
              <a:rPr lang="ko-KR" altLang="en-US" dirty="0" err="1">
                <a:solidFill>
                  <a:prstClr val="black"/>
                </a:solidFill>
              </a:rPr>
              <a:t>웹브라우저</a:t>
            </a:r>
            <a:r>
              <a:rPr lang="ko-KR" altLang="en-US" dirty="0">
                <a:solidFill>
                  <a:prstClr val="black"/>
                </a:solidFill>
              </a:rPr>
              <a:t> 아이콘 또는 실행중인 </a:t>
            </a:r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buClr>
                <a:srgbClr val="C0504D"/>
              </a:buClr>
              <a:buNone/>
            </a:pPr>
            <a:r>
              <a:rPr lang="ko-KR" altLang="en-US" dirty="0">
                <a:solidFill>
                  <a:prstClr val="black"/>
                </a:solidFill>
              </a:rPr>
              <a:t>    </a:t>
            </a:r>
            <a:r>
              <a:rPr lang="ko-KR" altLang="en-US" dirty="0" err="1">
                <a:solidFill>
                  <a:prstClr val="black"/>
                </a:solidFill>
              </a:rPr>
              <a:t>웹브라우저</a:t>
            </a:r>
            <a:r>
              <a:rPr lang="ko-KR" altLang="en-US" dirty="0">
                <a:solidFill>
                  <a:prstClr val="black"/>
                </a:solidFill>
              </a:rPr>
              <a:t> 화면으로 </a:t>
            </a:r>
            <a:r>
              <a:rPr lang="ko-KR" altLang="en-US" dirty="0" err="1">
                <a:solidFill>
                  <a:prstClr val="black"/>
                </a:solidFill>
              </a:rPr>
              <a:t>드래깅</a:t>
            </a:r>
            <a:endParaRPr lang="en-US" altLang="ko-KR" dirty="0">
              <a:solidFill>
                <a:prstClr val="black"/>
              </a:solidFill>
            </a:endParaRPr>
          </a:p>
          <a:p>
            <a:pPr lvl="1">
              <a:buClr>
                <a:srgbClr val="C0504D"/>
              </a:buClr>
            </a:pPr>
            <a:r>
              <a:rPr lang="en-US" altLang="ko-KR" dirty="0">
                <a:solidFill>
                  <a:prstClr val="black"/>
                </a:solidFill>
              </a:rPr>
              <a:t>HTML </a:t>
            </a:r>
            <a:r>
              <a:rPr lang="ko-KR" altLang="en-US" dirty="0">
                <a:solidFill>
                  <a:prstClr val="black"/>
                </a:solidFill>
              </a:rPr>
              <a:t>파일 직접 더블클릭</a:t>
            </a:r>
            <a:endParaRPr lang="en-US" altLang="ko-KR" dirty="0">
              <a:solidFill>
                <a:prstClr val="black"/>
              </a:solidFill>
            </a:endParaRPr>
          </a:p>
          <a:p>
            <a:pPr lvl="1">
              <a:buClr>
                <a:srgbClr val="C0504D"/>
              </a:buClr>
            </a:pPr>
            <a:endParaRPr lang="en-US" altLang="ko-KR" sz="1000" dirty="0">
              <a:solidFill>
                <a:prstClr val="black"/>
              </a:solidFill>
            </a:endParaRPr>
          </a:p>
          <a:p>
            <a:r>
              <a:rPr lang="ko-KR" altLang="en-US" dirty="0" err="1"/>
              <a:t>웹브라우저</a:t>
            </a:r>
            <a:r>
              <a:rPr lang="ko-KR" altLang="en-US" dirty="0"/>
              <a:t> 기능 사용 실행 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주소창에 파일 경로와 이름 직접 입력</a:t>
            </a:r>
            <a:endParaRPr lang="en-US" altLang="ko-KR" dirty="0"/>
          </a:p>
          <a:p>
            <a:pPr lvl="1"/>
            <a:r>
              <a:rPr lang="ko-KR" altLang="en-US" dirty="0" err="1"/>
              <a:t>웹브라우저의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파일열기</a:t>
            </a:r>
            <a:r>
              <a:rPr lang="en-US" altLang="ko-KR" dirty="0"/>
              <a:t>] </a:t>
            </a:r>
            <a:r>
              <a:rPr lang="ko-KR" altLang="en-US" dirty="0"/>
              <a:t>메뉴 이용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웹브라우저마다</a:t>
            </a:r>
            <a:r>
              <a:rPr lang="ko-KR" altLang="en-US" sz="1600" dirty="0"/>
              <a:t> 지원 상황 확인</a:t>
            </a:r>
            <a:r>
              <a:rPr lang="en-US" altLang="ko-KR" sz="1600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907878-C0C7-4D0A-A6BF-2F41F3B80C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AF170B-D542-4687-AFD9-3336D0AA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4448" y="6537960"/>
            <a:ext cx="2895600" cy="246888"/>
          </a:xfrm>
        </p:spPr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6" name="shape1215">
            <a:extLst>
              <a:ext uri="{FF2B5EF4-FFF2-40B4-BE49-F238E27FC236}">
                <a16:creationId xmlns:a16="http://schemas.microsoft.com/office/drawing/2014/main" id="{5895E706-A779-4D17-A28D-42FDE32F037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01"/>
          <a:stretch/>
        </p:blipFill>
        <p:spPr>
          <a:xfrm>
            <a:off x="6836108" y="1393806"/>
            <a:ext cx="4604419" cy="3080577"/>
          </a:xfrm>
          <a:prstGeom prst="rect">
            <a:avLst/>
          </a:prstGeom>
        </p:spPr>
      </p:pic>
      <p:pic>
        <p:nvPicPr>
          <p:cNvPr id="7" name="shape1216">
            <a:extLst>
              <a:ext uri="{FF2B5EF4-FFF2-40B4-BE49-F238E27FC236}">
                <a16:creationId xmlns:a16="http://schemas.microsoft.com/office/drawing/2014/main" id="{66824FEC-7A08-45A9-AF1A-6D16494D62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6194" y="4983665"/>
            <a:ext cx="5799521" cy="1737810"/>
          </a:xfrm>
          <a:prstGeom prst="rect">
            <a:avLst/>
          </a:prstGeom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87ED4CA2-5A32-C63B-B2C8-C1B2309FB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F1DC-58DA-47C9-A447-7A3625A7C5BD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2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C7B09C-F20B-4AEE-BA37-30AC19D7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웹브라우저</a:t>
            </a:r>
            <a:r>
              <a:rPr lang="ko-KR" altLang="en-US" dirty="0"/>
              <a:t> 개발자 도구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34034-11A0-4A71-B068-2FB43AAF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23" y="1616398"/>
            <a:ext cx="11406753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HTML, CSS, </a:t>
            </a:r>
            <a:r>
              <a:rPr lang="ko-KR" altLang="ko-KR" dirty="0"/>
              <a:t>자바스크립트 등의 코드를 개발하면서 생기는 문제를 </a:t>
            </a:r>
            <a:r>
              <a:rPr lang="ko-KR" altLang="ko-KR" dirty="0" err="1"/>
              <a:t>웹브라우저에서</a:t>
            </a:r>
            <a:r>
              <a:rPr lang="ko-KR" altLang="ko-KR" dirty="0"/>
              <a:t> 빠르게 확인하고 수정할 수 있도록 돕는 기능</a:t>
            </a:r>
            <a:endParaRPr lang="en-US" altLang="ko-KR" dirty="0"/>
          </a:p>
          <a:p>
            <a:pPr lvl="1"/>
            <a:r>
              <a:rPr lang="ko-KR" altLang="en-US" dirty="0"/>
              <a:t>사용 방법 </a:t>
            </a:r>
            <a:r>
              <a:rPr lang="en-US" altLang="ko-KR" dirty="0"/>
              <a:t>: </a:t>
            </a:r>
            <a:r>
              <a:rPr lang="ko-KR" altLang="en-US" dirty="0"/>
              <a:t>키보드 단축키 </a:t>
            </a:r>
            <a:r>
              <a:rPr lang="en-US" altLang="ko-KR" dirty="0"/>
              <a:t>F12 </a:t>
            </a:r>
            <a:r>
              <a:rPr lang="ko-KR" altLang="en-US" dirty="0"/>
              <a:t>또는 </a:t>
            </a:r>
            <a:r>
              <a:rPr lang="ko-KR" altLang="ko-KR" dirty="0"/>
              <a:t>마우스 </a:t>
            </a:r>
            <a:r>
              <a:rPr lang="ko-KR" altLang="ko-KR" dirty="0" err="1"/>
              <a:t>우클릭</a:t>
            </a:r>
            <a:r>
              <a:rPr lang="ko-KR" altLang="ko-KR" dirty="0"/>
              <a:t> </a:t>
            </a:r>
            <a:r>
              <a:rPr lang="en-US" altLang="ko-KR" dirty="0"/>
              <a:t>→ [</a:t>
            </a:r>
            <a:r>
              <a:rPr lang="ko-KR" altLang="ko-KR" dirty="0"/>
              <a:t>검사</a:t>
            </a:r>
            <a:r>
              <a:rPr lang="en-US" altLang="ko-KR" dirty="0"/>
              <a:t>] </a:t>
            </a:r>
            <a:r>
              <a:rPr lang="ko-KR" altLang="ko-KR" dirty="0"/>
              <a:t>또는</a:t>
            </a:r>
            <a:r>
              <a:rPr lang="en-US" altLang="ko-KR" dirty="0"/>
              <a:t> [</a:t>
            </a:r>
            <a:r>
              <a:rPr lang="ko-KR" altLang="ko-KR" dirty="0"/>
              <a:t>도구 </a:t>
            </a:r>
            <a:r>
              <a:rPr lang="ko-KR" altLang="ko-KR" dirty="0" err="1"/>
              <a:t>더보기</a:t>
            </a:r>
            <a:r>
              <a:rPr lang="en-US" altLang="ko-KR" dirty="0"/>
              <a:t>] → [</a:t>
            </a:r>
            <a:r>
              <a:rPr lang="ko-KR" altLang="ko-KR" dirty="0"/>
              <a:t>개발자 도구</a:t>
            </a:r>
            <a:r>
              <a:rPr lang="en-US" altLang="ko-KR" dirty="0"/>
              <a:t>] </a:t>
            </a:r>
            <a:r>
              <a:rPr lang="ko-KR" altLang="ko-KR" dirty="0"/>
              <a:t>메뉴를 선택하여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0">
              <a:buClr>
                <a:srgbClr val="6BA2DF"/>
              </a:buClr>
            </a:pPr>
            <a:r>
              <a:rPr lang="ko-KR" altLang="en-US" dirty="0">
                <a:solidFill>
                  <a:prstClr val="black"/>
                </a:solidFill>
              </a:rPr>
              <a:t>개발자 도구의 </a:t>
            </a:r>
            <a:r>
              <a:rPr lang="en-US" altLang="ko-KR" dirty="0"/>
              <a:t>Element(</a:t>
            </a:r>
            <a:r>
              <a:rPr lang="ko-KR" altLang="ko-KR" dirty="0"/>
              <a:t>요소</a:t>
            </a:r>
            <a:r>
              <a:rPr lang="en-US" altLang="ko-KR" dirty="0"/>
              <a:t>) </a:t>
            </a:r>
            <a:r>
              <a:rPr lang="ko-KR" altLang="ko-KR" dirty="0"/>
              <a:t>도구 </a:t>
            </a:r>
            <a:r>
              <a:rPr lang="ko-KR" altLang="en-US" dirty="0"/>
              <a:t>사용</a:t>
            </a:r>
            <a:endParaRPr lang="en-US" altLang="ko-KR" dirty="0">
              <a:solidFill>
                <a:prstClr val="black"/>
              </a:solidFill>
            </a:endParaRPr>
          </a:p>
          <a:p>
            <a:pPr lvl="1">
              <a:buClr>
                <a:srgbClr val="6BA2DF"/>
              </a:buClr>
            </a:pPr>
            <a:r>
              <a:rPr lang="ko-KR" altLang="ko-KR" dirty="0"/>
              <a:t>현재 웹페이지의 소스를 보여</a:t>
            </a:r>
            <a:r>
              <a:rPr lang="en-US" altLang="ko-KR" dirty="0"/>
              <a:t> </a:t>
            </a:r>
            <a:r>
              <a:rPr lang="ko-KR" altLang="en-US" dirty="0"/>
              <a:t>줌</a:t>
            </a:r>
            <a:endParaRPr lang="en-US" altLang="ko-KR" dirty="0"/>
          </a:p>
          <a:p>
            <a:pPr lvl="1">
              <a:buClr>
                <a:srgbClr val="6BA2DF"/>
              </a:buClr>
            </a:pPr>
            <a:r>
              <a:rPr lang="ko-KR" altLang="en-US" dirty="0"/>
              <a:t>태그 위에서 마우스 오른쪽 버튼 </a:t>
            </a:r>
            <a:r>
              <a:rPr lang="en-US" altLang="ko-KR" dirty="0"/>
              <a:t>– [Edit as HTML] </a:t>
            </a:r>
            <a:r>
              <a:rPr lang="ko-KR" altLang="en-US" dirty="0"/>
              <a:t>기능으로 </a:t>
            </a:r>
            <a:r>
              <a:rPr lang="ko-KR" altLang="ko-KR" dirty="0"/>
              <a:t>소스 코드의 수정</a:t>
            </a:r>
            <a:r>
              <a:rPr lang="ko-KR" altLang="en-US" dirty="0"/>
              <a:t>하고 실시간 반영 확인 가능</a:t>
            </a:r>
            <a:endParaRPr lang="en-US" altLang="ko-KR" dirty="0"/>
          </a:p>
          <a:p>
            <a:pPr lvl="1">
              <a:buClr>
                <a:srgbClr val="6BA2DF"/>
              </a:buClr>
            </a:pPr>
            <a:r>
              <a:rPr lang="en-US" altLang="ko-KR" dirty="0"/>
              <a:t>Styles, Computed, Layout, Event Listeners </a:t>
            </a:r>
            <a:r>
              <a:rPr lang="ko-KR" altLang="ko-KR" dirty="0"/>
              <a:t>등의 탭에서 다양한 기능을 제공</a:t>
            </a:r>
            <a:endParaRPr lang="en-US" altLang="ko-KR" dirty="0"/>
          </a:p>
          <a:p>
            <a:pPr lvl="2">
              <a:buClr>
                <a:srgbClr val="6BA2DF"/>
              </a:buClr>
            </a:pPr>
            <a:endParaRPr lang="en-US" altLang="ko-KR" dirty="0"/>
          </a:p>
          <a:p>
            <a:pPr lvl="1">
              <a:buClr>
                <a:srgbClr val="6BA2DF"/>
              </a:buClr>
            </a:pPr>
            <a:endParaRPr lang="en-US" altLang="ko-KR" dirty="0">
              <a:solidFill>
                <a:prstClr val="black"/>
              </a:solidFill>
            </a:endParaRPr>
          </a:p>
          <a:p>
            <a:pPr lvl="0">
              <a:buClr>
                <a:srgbClr val="6BA2DF"/>
              </a:buClr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06F094-F939-4F59-BB7C-6C7B5E3A0B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0B29F9-17A0-40B8-90EC-27A20BDFD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792565A-93AC-D307-239F-08590718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604F-9BFA-4793-BD1D-8883AB585E20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9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3A3BCD-D110-416C-9A4D-F357253B31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B3B81-4FA7-4D28-A4CC-00CD66DF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6" name="shape1217">
            <a:extLst>
              <a:ext uri="{FF2B5EF4-FFF2-40B4-BE49-F238E27FC236}">
                <a16:creationId xmlns:a16="http://schemas.microsoft.com/office/drawing/2014/main" id="{4BCD0DFE-8AE8-4FFA-957F-4CA6EAD2E4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3571" y="464315"/>
            <a:ext cx="10064858" cy="5494783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B286A4-2961-B1C0-36C7-7BE9A7D82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FF89-A08D-4457-9ABF-8A664E77DB04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91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D7AFFF-D370-4289-A4BD-EA4A389BE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altLang="ko-KR" sz="7200"/>
              <a:t>VSCode</a:t>
            </a:r>
            <a:r>
              <a:rPr lang="ko-KR" altLang="en-US" sz="7200"/>
              <a:t> 사용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1984E4-2B44-4599-A4B0-C46F09C31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368422"/>
            <a:ext cx="9144000" cy="850581"/>
          </a:xfrm>
        </p:spPr>
        <p:txBody>
          <a:bodyPr anchor="ctr">
            <a:normAutofit fontScale="92500" lnSpcReduction="20000"/>
          </a:bodyPr>
          <a:lstStyle/>
          <a:p>
            <a:r>
              <a:rPr lang="en-US" altLang="ko-KR" sz="1500" dirty="0" err="1"/>
              <a:t>VSCode</a:t>
            </a:r>
            <a:r>
              <a:rPr lang="ko-KR" altLang="en-US" sz="1500" dirty="0"/>
              <a:t> 설치</a:t>
            </a:r>
            <a:endParaRPr lang="en-US" altLang="ko-KR" sz="1500" dirty="0"/>
          </a:p>
          <a:p>
            <a:r>
              <a:rPr lang="ko-KR" altLang="en-US" sz="1500" dirty="0"/>
              <a:t>표시언어 설정</a:t>
            </a:r>
            <a:endParaRPr lang="en-US" altLang="ko-KR" sz="1500" dirty="0"/>
          </a:p>
          <a:p>
            <a:r>
              <a:rPr lang="ko-KR" altLang="en-US" sz="1500" dirty="0"/>
              <a:t>실행하기</a:t>
            </a:r>
            <a:endParaRPr lang="en-US" altLang="ko-KR" sz="1500" dirty="0"/>
          </a:p>
          <a:p>
            <a:endParaRPr lang="ko-KR" altLang="en-US" sz="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CDCE66-F1D6-4770-9FA2-E4F03FE5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CCBEFC1-EA52-4BB2-B578-8F20B5E2F52E}" type="slidenum">
              <a:rPr lang="ko-KR" altLang="en-US" smtClean="0"/>
              <a:pPr>
                <a:spcAft>
                  <a:spcPts val="600"/>
                </a:spcAft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768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7D607-DE07-4864-BB34-80CC55FA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2222B-659E-4F97-949F-3F8013D13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Download Visual Studio Code - Mac, Linux, Windows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F34179-6B4B-4980-B007-D873D909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EFC1-EA52-4BB2-B578-8F20B5E2F52E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4F2AB7-1A9C-464F-AF86-BACC2425A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15" y="2215584"/>
            <a:ext cx="7823188" cy="45058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DD7D48-8F8D-090A-AFC2-2B4ABFE98DA3}"/>
              </a:ext>
            </a:extLst>
          </p:cNvPr>
          <p:cNvSpPr txBox="1"/>
          <p:nvPr/>
        </p:nvSpPr>
        <p:spPr>
          <a:xfrm>
            <a:off x="8073401" y="1456293"/>
            <a:ext cx="3391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sng" dirty="0"/>
              <a:t>https://code.visualstudio.com/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105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3DBE8-6C9C-46E6-8F96-5CDFEF92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파일 확장자 설정</a:t>
            </a:r>
            <a:r>
              <a:rPr lang="en-US" altLang="ko-KR" dirty="0"/>
              <a:t>(</a:t>
            </a:r>
            <a:r>
              <a:rPr lang="ko-KR" altLang="en-US" dirty="0"/>
              <a:t>필요시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B1DAA3-D5C4-4B07-8CB1-9456B018E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1B7A07-2ED9-4EFE-8A26-8E309A75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816" y="2609396"/>
            <a:ext cx="8196183" cy="381050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0BD2C3-189F-4964-9568-591CC58D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EFC1-EA52-4BB2-B578-8F20B5E2F52E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9097DB-D93B-4261-BC1B-73246B34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1" y="1322463"/>
            <a:ext cx="3913765" cy="362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7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F5B38-B485-E95C-308F-0B3A1E87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강의 </a:t>
            </a:r>
            <a:r>
              <a:rPr lang="en-US" altLang="ko-K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github.com/ijhwlee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AA61A8C-187C-2907-12CC-A7F5D3864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6210"/>
            <a:ext cx="10515599" cy="3995927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95EF8-1DD7-1213-EAAC-BED9B4B1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3D66DE-E7FB-4B5E-8769-9AE82B550BDD}" type="datetime1">
              <a:rPr lang="en-US" altLang="ko-KR" smtClean="0"/>
              <a:pPr latinLnBrk="0">
                <a:spcAft>
                  <a:spcPts val="600"/>
                </a:spcAft>
              </a:pPr>
              <a:t>3/4/2024</a:t>
            </a:fld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F1FE43-3868-8D2E-3B24-9C540FBC6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E9103E-D4A8-52C7-3A9A-9BAF2B9F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BEA76D-AC0B-4A8D-A15D-FF0B16DFADCB}" type="slidenum">
              <a:rPr lang="en-US" altLang="ko-KR" smtClean="0"/>
              <a:pPr latinLnBrk="0">
                <a:spcAft>
                  <a:spcPts val="600"/>
                </a:spcAft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5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E5C57-CE16-BE91-AF8F-A05E805E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3004"/>
          </a:xfrm>
        </p:spPr>
        <p:txBody>
          <a:bodyPr/>
          <a:lstStyle/>
          <a:p>
            <a:r>
              <a:rPr lang="ko-KR" altLang="en-US" dirty="0"/>
              <a:t>언어 팩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2133FA-2BE1-E82A-8E7A-1BBA3A2C6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3E5D5-CC42-99EC-EB75-E70E4E570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EA6F6-207D-B643-5406-D9722D016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6B4744-ADB8-BC04-A7CE-90464D062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B53694-B486-348C-841B-F38AA825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5" y="1404522"/>
            <a:ext cx="6318851" cy="43513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2F2703-AFE2-E713-442D-CC325E4AC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26931"/>
            <a:ext cx="6030465" cy="38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52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6BF4C-2924-18B4-C5AA-81E0FDFC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표시 언어 바꾸기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BDBEA-5DD1-010D-9AE0-14AD3C38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E038A9-C8C7-AC81-4748-52E7F0E61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E1ED19-D744-44B3-15F7-609CCEB06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9D6CC0-4A29-A1A9-4E35-85E6FB07D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293" y="1442037"/>
            <a:ext cx="7996803" cy="4793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AD24DF-0AC8-28B0-CDD0-36B7AC3BD09D}"/>
              </a:ext>
            </a:extLst>
          </p:cNvPr>
          <p:cNvSpPr txBox="1"/>
          <p:nvPr/>
        </p:nvSpPr>
        <p:spPr>
          <a:xfrm>
            <a:off x="282050" y="2316997"/>
            <a:ext cx="147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Ctrl+Shift+P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E46FC-8D76-F23A-6102-A6351647D472}"/>
              </a:ext>
            </a:extLst>
          </p:cNvPr>
          <p:cNvSpPr txBox="1"/>
          <p:nvPr/>
        </p:nvSpPr>
        <p:spPr>
          <a:xfrm>
            <a:off x="282050" y="2821266"/>
            <a:ext cx="313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Configure Display Language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7B92E-3D70-C207-374A-4383D98B5AA0}"/>
              </a:ext>
            </a:extLst>
          </p:cNvPr>
          <p:cNvSpPr txBox="1"/>
          <p:nvPr/>
        </p:nvSpPr>
        <p:spPr>
          <a:xfrm>
            <a:off x="258803" y="2309248"/>
            <a:ext cx="147636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Ctrl+Shift+P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E922F6-89F7-7EA9-800B-5E6A8FDD4CD2}"/>
              </a:ext>
            </a:extLst>
          </p:cNvPr>
          <p:cNvSpPr txBox="1"/>
          <p:nvPr/>
        </p:nvSpPr>
        <p:spPr>
          <a:xfrm>
            <a:off x="258803" y="2813517"/>
            <a:ext cx="313733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Configure Display Language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290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29E6D-83E6-4006-8226-B682944B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폴더 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B407D-5B18-68A7-0D0E-54927E773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628793-8D40-D054-F7EA-0B5898A9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8A7CCB-F96A-5FCB-AF60-6844CAA9C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19D3C8-F3CF-9A27-565F-3A0FF2BFA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3C575A-7F06-5925-AA48-91DECDBF7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3" y="1481137"/>
            <a:ext cx="5133479" cy="2833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19D5D5-C315-BB5F-85DE-28800D34F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131" y="1481137"/>
            <a:ext cx="6328007" cy="4764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1C9E01-E2B4-B9BE-1C60-E579C9ED8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53" y="4001294"/>
            <a:ext cx="5133480" cy="238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88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F7421-06DD-675D-A8F0-A8D4B919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ED2AC-3349-4588-67E7-08D53E8B3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73686-DC64-95D8-5D5C-E4B587CC2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D78F3-A30A-22AE-A4E5-F7CC679B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65AD93-EA0D-4979-3AD2-2A86B0A6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A4C99E-BDB5-6FF1-F3F6-59AFF6B0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118"/>
            <a:ext cx="12192000" cy="45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905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0E850-6377-69F3-5A0F-88D01D21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82F6E-BBCE-8648-7831-DA863AD7D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53FF32-F2B3-6653-F76D-74836D62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53B602-A61E-9F7F-04EB-4834F7817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A65E5-F3D7-8F47-91F0-1713B365D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5DA834-C69D-A751-F0C8-2AB565ED8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6" y="537488"/>
            <a:ext cx="6118521" cy="23742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7BEAB0-2B98-BB40-1A3C-C31C93897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6" y="3264733"/>
            <a:ext cx="11668125" cy="2867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08FFAD-3719-DB0B-A225-45C07DA93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45869"/>
            <a:ext cx="6047164" cy="24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41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문서작성기 </a:t>
            </a:r>
            <a:r>
              <a:rPr lang="en-US" altLang="ko-KR" dirty="0"/>
              <a:t>: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또는 일반 편집기 사용</a:t>
            </a:r>
            <a:endParaRPr lang="en-US" altLang="ko-KR" dirty="0"/>
          </a:p>
          <a:p>
            <a:r>
              <a:rPr lang="ko-KR" altLang="en-US" dirty="0"/>
              <a:t>이번 주 실습 내용</a:t>
            </a:r>
            <a:endParaRPr lang="en-US" altLang="ko-KR" dirty="0"/>
          </a:p>
          <a:p>
            <a:pPr lvl="1"/>
            <a:r>
              <a:rPr lang="ko-KR" altLang="en-US" dirty="0"/>
              <a:t>작업 환경 만들기</a:t>
            </a:r>
            <a:endParaRPr lang="en-US" altLang="ko-KR" dirty="0"/>
          </a:p>
          <a:p>
            <a:pPr lvl="2"/>
            <a:r>
              <a:rPr lang="en-US" altLang="ko-KR" dirty="0"/>
              <a:t>D:\lec_hwlee\Web1\y2024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pPr lvl="1"/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계정 만들기</a:t>
            </a:r>
            <a:endParaRPr lang="en-US" altLang="ko-KR" dirty="0"/>
          </a:p>
          <a:p>
            <a:pPr lvl="1"/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사용법 익히기</a:t>
            </a:r>
            <a:endParaRPr lang="en-US" altLang="ko-KR" dirty="0"/>
          </a:p>
          <a:p>
            <a:pPr lvl="2"/>
            <a:r>
              <a:rPr lang="en-US" altLang="ko-KR" dirty="0"/>
              <a:t>Hello.html </a:t>
            </a:r>
            <a:r>
              <a:rPr lang="ko-KR" altLang="en-US" dirty="0"/>
              <a:t>만들기</a:t>
            </a:r>
            <a:endParaRPr lang="en-US" altLang="ko-KR" dirty="0"/>
          </a:p>
          <a:p>
            <a:pPr lvl="1"/>
            <a:r>
              <a:rPr lang="ko-KR" altLang="en-US" dirty="0"/>
              <a:t>연습문제 홀수 문제 풀어서 제출하기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625348-4903-49BD-B316-5EB849C4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52BE2-45B8-6C2F-38A3-A4427C5C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859E-3A4E-4E96-8800-EC3135A0422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0D3486-8C9F-F5FA-5EB4-814CAA3D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</p:spTree>
    <p:extLst>
      <p:ext uri="{BB962C8B-B14F-4D97-AF65-F5344CB8AC3E}">
        <p14:creationId xmlns:p14="http://schemas.microsoft.com/office/powerpoint/2010/main" val="2343981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527D5-AC27-96F4-C4CF-B7F13018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3D66DE-E7FB-4B5E-8769-9AE82B550BDD}" type="datetime1">
              <a:rPr lang="en-US" altLang="ko-KR" smtClean="0"/>
              <a:pPr latinLnBrk="0">
                <a:spcAft>
                  <a:spcPts val="600"/>
                </a:spcAft>
              </a:pPr>
              <a:t>3/4/2024</a:t>
            </a:fld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225A7-DEF0-A159-2903-5FBC8BC4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B70FA-D246-FA43-49F7-72EE797F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BEA76D-AC0B-4A8D-A15D-FF0B16DFADCB}" type="slidenum">
              <a:rPr lang="en-US" altLang="ko-KR" smtClean="0"/>
              <a:pPr latinLnBrk="0">
                <a:spcAft>
                  <a:spcPts val="600"/>
                </a:spcAft>
              </a:pPr>
              <a:t>6</a:t>
            </a:fld>
            <a:endParaRPr lang="en-US" altLang="ko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DF79-1974-01B9-0167-429AD5C82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87EB54-0529-9346-6C72-094E8FA2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2" y="681037"/>
            <a:ext cx="12192000" cy="541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3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A07A4-DCA4-8E42-6CFC-08A034E2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2B9774-AE4F-CB47-DB07-83B07D226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542D8-5F90-B51C-B0AE-6F84B26F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DB90D-711C-FD46-13D3-7FFC3F2B1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6CE86-42DC-B78E-FBDF-4A003429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EB122E-B36E-0DA5-F054-16C940785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684"/>
            <a:ext cx="12192000" cy="507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0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원소 주기율표">
            <a:extLst>
              <a:ext uri="{FF2B5EF4-FFF2-40B4-BE49-F238E27FC236}">
                <a16:creationId xmlns:a16="http://schemas.microsoft.com/office/drawing/2014/main" id="{F8DC0627-DFA8-AA98-D7B1-B1F6D251C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741" b="67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>
                <a:solidFill>
                  <a:srgbClr val="FFFFFF"/>
                </a:solidFill>
              </a:rPr>
              <a:t>강의 일정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내용 개체 틀 2">
            <a:extLst>
              <a:ext uri="{FF2B5EF4-FFF2-40B4-BE49-F238E27FC236}">
                <a16:creationId xmlns:a16="http://schemas.microsoft.com/office/drawing/2014/main" id="{C0C14112-6C0D-FCB0-1D87-D00013735D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55379" y="1065862"/>
          <a:ext cx="7036621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60503C-D61A-B6BE-0467-97514C91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47403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31AE38F0-7446-4DA6-B1B6-D8BC052C23FA}" type="datetime1">
              <a:rPr lang="ko-KR" alt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2024-03-04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B7F1A-454B-E3B0-A5BA-8BCB7FA2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ko-KR" altLang="en-US">
                <a:solidFill>
                  <a:srgbClr val="FFFFFF"/>
                </a:solidFill>
              </a:rPr>
              <a:t>웹프로그래밍</a:t>
            </a:r>
            <a:r>
              <a:rPr lang="en-US" altLang="ko-KR">
                <a:solidFill>
                  <a:srgbClr val="FFFFFF"/>
                </a:solidFill>
              </a:rPr>
              <a:t>1 </a:t>
            </a:r>
            <a:r>
              <a:rPr lang="ko-KR" altLang="en-US">
                <a:solidFill>
                  <a:srgbClr val="FFFFFF"/>
                </a:solidFill>
              </a:rPr>
              <a:t>제</a:t>
            </a:r>
            <a:r>
              <a:rPr lang="en-US" altLang="ko-KR">
                <a:solidFill>
                  <a:srgbClr val="FFFFFF"/>
                </a:solidFill>
              </a:rPr>
              <a:t>1</a:t>
            </a:r>
            <a:r>
              <a:rPr lang="ko-KR" altLang="en-US">
                <a:solidFill>
                  <a:srgbClr val="FFFFFF"/>
                </a:solidFill>
              </a:rPr>
              <a:t>주 강의</a:t>
            </a:r>
            <a:r>
              <a:rPr lang="en-US" altLang="ko-KR">
                <a:solidFill>
                  <a:srgbClr val="FFFFFF"/>
                </a:solidFill>
              </a:rPr>
              <a:t>, </a:t>
            </a:r>
            <a:r>
              <a:rPr lang="ko-KR" altLang="en-US">
                <a:solidFill>
                  <a:srgbClr val="FFFFFF"/>
                </a:solidFill>
              </a:rPr>
              <a:t>인터넷과 웹환경의 발전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1043C-F223-49D3-A2F0-C1C7A961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56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강의일정</a:t>
            </a:r>
            <a:r>
              <a:rPr lang="en-US" altLang="ko-KR">
                <a:solidFill>
                  <a:srgbClr val="FFFFFF"/>
                </a:solidFill>
              </a:rPr>
              <a:t>(</a:t>
            </a:r>
            <a:r>
              <a:rPr lang="ko-KR" altLang="en-US">
                <a:solidFill>
                  <a:srgbClr val="FFFFFF"/>
                </a:solidFill>
              </a:rPr>
              <a:t>계속</a:t>
            </a:r>
            <a:r>
              <a:rPr lang="en-US" altLang="ko-KR">
                <a:solidFill>
                  <a:srgbClr val="FFFFFF"/>
                </a:solidFill>
              </a:rPr>
              <a:t>)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06669" y="365125"/>
            <a:ext cx="6755067" cy="5811837"/>
          </a:xfrm>
        </p:spPr>
        <p:txBody>
          <a:bodyPr anchor="ctr"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</a:rPr>
              <a:t>9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자바스크립트 프로그래밍 기초</a:t>
            </a:r>
            <a:r>
              <a:rPr lang="en-US" altLang="ko-KR" sz="2000" dirty="0">
                <a:solidFill>
                  <a:srgbClr val="FFFFFF"/>
                </a:solidFill>
              </a:rPr>
              <a:t>(8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10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자바스크립트 함수와 객체</a:t>
            </a:r>
            <a:r>
              <a:rPr lang="en-US" altLang="ko-KR" sz="2000" dirty="0">
                <a:solidFill>
                  <a:srgbClr val="FFFFFF"/>
                </a:solidFill>
              </a:rPr>
              <a:t>(9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11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HTML</a:t>
            </a:r>
            <a:r>
              <a:rPr lang="ko-KR" altLang="en-US" sz="2000" dirty="0">
                <a:solidFill>
                  <a:srgbClr val="FFFFFF"/>
                </a:solidFill>
              </a:rPr>
              <a:t>문서와 </a:t>
            </a:r>
            <a:r>
              <a:rPr lang="en-US" altLang="ko-KR" sz="2000" dirty="0">
                <a:solidFill>
                  <a:srgbClr val="FFFFFF"/>
                </a:solidFill>
              </a:rPr>
              <a:t>DOM(10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12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이벤트처리와 동적 </a:t>
            </a:r>
            <a:r>
              <a:rPr lang="ko-KR" altLang="en-US" sz="2000" dirty="0" err="1">
                <a:solidFill>
                  <a:srgbClr val="FFFFFF"/>
                </a:solidFill>
              </a:rPr>
              <a:t>웹문서</a:t>
            </a:r>
            <a:r>
              <a:rPr lang="en-US" altLang="ko-KR" sz="2000" dirty="0">
                <a:solidFill>
                  <a:srgbClr val="FFFFFF"/>
                </a:solidFill>
              </a:rPr>
              <a:t>(11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13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드래그 앤 드롭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위치정보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외부 웹 </a:t>
            </a:r>
            <a:r>
              <a:rPr lang="en-US" altLang="ko-KR" sz="2000" dirty="0">
                <a:solidFill>
                  <a:srgbClr val="FFFFFF"/>
                </a:solidFill>
              </a:rPr>
              <a:t>API(12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), </a:t>
            </a:r>
            <a:r>
              <a:rPr lang="ko-KR" altLang="en-US" sz="2000" dirty="0" err="1">
                <a:solidFill>
                  <a:srgbClr val="FFFFFF"/>
                </a:solidFill>
              </a:rPr>
              <a:t>웹스토리지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오디오 및 비디오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기타 웹 </a:t>
            </a:r>
            <a:r>
              <a:rPr lang="en-US" altLang="ko-KR" sz="2000" dirty="0">
                <a:solidFill>
                  <a:srgbClr val="FFFFFF"/>
                </a:solidFill>
              </a:rPr>
              <a:t>API(13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14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HTML5</a:t>
            </a:r>
            <a:r>
              <a:rPr lang="ko-KR" altLang="en-US" sz="2000" dirty="0">
                <a:solidFill>
                  <a:srgbClr val="FFFFFF"/>
                </a:solidFill>
              </a:rPr>
              <a:t>를 이용한 모바일 웹 제작 실습</a:t>
            </a:r>
            <a:r>
              <a:rPr lang="en-US" altLang="ko-KR" sz="2000" dirty="0">
                <a:solidFill>
                  <a:srgbClr val="FFFFFF"/>
                </a:solidFill>
              </a:rPr>
              <a:t>(14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15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보강주간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16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기말고사 필기시험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D0ED0-E5A3-8591-74F9-C1AD9D863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FE8BF2-BB93-45E8-88EA-4D6B17A0BEA9}" type="datetime1">
              <a:rPr lang="ko-KR" alt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2024-03-04</a:t>
            </a:fld>
            <a:endParaRPr lang="ko-KR" alt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DBFEDD-9A53-AD79-785A-0DB47258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웹프로그래밍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1 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제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1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주 강의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, 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인터넷과 웹환경의 발전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29EF3F-1395-408B-8507-E27EB2A9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9</a:t>
            </a:fld>
            <a:endParaRPr lang="ko-KR" alt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11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2722</TotalTime>
  <Words>3447</Words>
  <Application>Microsoft Office PowerPoint</Application>
  <PresentationFormat>Widescreen</PresentationFormat>
  <Paragraphs>546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굴림</vt:lpstr>
      <vt:lpstr>돋움</vt:lpstr>
      <vt:lpstr>맑은 고딕</vt:lpstr>
      <vt:lpstr>바탕</vt:lpstr>
      <vt:lpstr>Arial</vt:lpstr>
      <vt:lpstr>Calibri</vt:lpstr>
      <vt:lpstr>Consolas</vt:lpstr>
      <vt:lpstr>Office 테마</vt:lpstr>
      <vt:lpstr>웹프로그래밍1 제1주</vt:lpstr>
      <vt:lpstr>강의소개</vt:lpstr>
      <vt:lpstr>PowerPoint Presentation</vt:lpstr>
      <vt:lpstr>PowerPoint Presentation</vt:lpstr>
      <vt:lpstr>강의 github.com/ijhwlee</vt:lpstr>
      <vt:lpstr>PowerPoint Presentation</vt:lpstr>
      <vt:lpstr>PowerPoint Presentation</vt:lpstr>
      <vt:lpstr>강의 일정</vt:lpstr>
      <vt:lpstr>강의일정(계속)</vt:lpstr>
      <vt:lpstr>1장. 인터넷과 웹환경의 발전</vt:lpstr>
      <vt:lpstr>목차</vt:lpstr>
      <vt:lpstr>1.1 인터넷의 역사</vt:lpstr>
      <vt:lpstr>인터넷의 발전과정</vt:lpstr>
      <vt:lpstr>PowerPoint Presentation</vt:lpstr>
      <vt:lpstr>PowerPoint Presentation</vt:lpstr>
      <vt:lpstr>웹의 발전</vt:lpstr>
      <vt:lpstr>웹(WWW)의 탄생</vt:lpstr>
      <vt:lpstr>웹브라우저의 보급</vt:lpstr>
      <vt:lpstr>WWW 컨소시엄 결성</vt:lpstr>
      <vt:lpstr>1.2 HTML의 발전</vt:lpstr>
      <vt:lpstr>마크업 언어 및 HTML 언어의 역사</vt:lpstr>
      <vt:lpstr>PowerPoint Presentation</vt:lpstr>
      <vt:lpstr>PowerPoint Presentation</vt:lpstr>
      <vt:lpstr>PowerPoint Presentation</vt:lpstr>
      <vt:lpstr>HTML5 언어의 특징</vt:lpstr>
      <vt:lpstr>(1) 강화된 마크업 요소</vt:lpstr>
      <vt:lpstr>(2) CSS3의 완전 지원 [4~5장]</vt:lpstr>
      <vt:lpstr>(3) 다양한 API 지원[11~13장]</vt:lpstr>
      <vt:lpstr>(4) 모바일 웹 환경 고려 [12~14장 ]</vt:lpstr>
      <vt:lpstr>1.3 인터넷의 기본 개념</vt:lpstr>
      <vt:lpstr>클라이언트-서버 모델</vt:lpstr>
      <vt:lpstr>인터넷의 전송방식</vt:lpstr>
      <vt:lpstr>PowerPoint Presentation</vt:lpstr>
      <vt:lpstr>PowerPoint Presentation</vt:lpstr>
      <vt:lpstr>주소체계</vt:lpstr>
      <vt:lpstr>PowerPoint Presentation</vt:lpstr>
      <vt:lpstr>1.4 웹브라우저의 종류</vt:lpstr>
      <vt:lpstr>웹브라우저의 소개</vt:lpstr>
      <vt:lpstr>대표적인 웹브라우저들</vt:lpstr>
      <vt:lpstr>PowerPoint Presentation</vt:lpstr>
      <vt:lpstr>PowerPoint Presentation</vt:lpstr>
      <vt:lpstr>1.5 작업환경 준비하기</vt:lpstr>
      <vt:lpstr>코드 편집하기</vt:lpstr>
      <vt:lpstr>웹브라우저에서 실행하기</vt:lpstr>
      <vt:lpstr>웹브라우저 개발자 도구 사용하기</vt:lpstr>
      <vt:lpstr>PowerPoint Presentation</vt:lpstr>
      <vt:lpstr>VSCode 사용</vt:lpstr>
      <vt:lpstr>VSCode 설치</vt:lpstr>
      <vt:lpstr>기본 파일 확장자 설정(필요시)</vt:lpstr>
      <vt:lpstr>언어 팩 설치</vt:lpstr>
      <vt:lpstr>표시 언어 바꾸기</vt:lpstr>
      <vt:lpstr>작업 폴더 열기</vt:lpstr>
      <vt:lpstr>PowerPoint Presentation</vt:lpstr>
      <vt:lpstr>PowerPoint Presentation</vt:lpstr>
      <vt:lpstr>할일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기초C언어 제1주</dc:title>
  <dc:creator>hwlee</dc:creator>
  <cp:lastModifiedBy>Hyung Won Lee</cp:lastModifiedBy>
  <cp:revision>75</cp:revision>
  <cp:lastPrinted>2017-02-13T22:50:26Z</cp:lastPrinted>
  <dcterms:created xsi:type="dcterms:W3CDTF">2015-05-15T08:43:14Z</dcterms:created>
  <dcterms:modified xsi:type="dcterms:W3CDTF">2024-03-03T21:25:50Z</dcterms:modified>
</cp:coreProperties>
</file>